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1537</c:v>
                </c:pt>
                <c:pt idx="1">
                  <c:v>9045</c:v>
                </c:pt>
                <c:pt idx="2">
                  <c:v>329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8F-490F-80A2-66C6DD4438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491</c:v>
                </c:pt>
                <c:pt idx="1">
                  <c:v>3371</c:v>
                </c:pt>
                <c:pt idx="2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8F-490F-80A2-66C6DD44380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25</c:v>
                </c:pt>
                <c:pt idx="1">
                  <c:v>40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8F-490F-80A2-66C6DD44380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41</c:v>
                </c:pt>
                <c:pt idx="1">
                  <c:v>942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E8F-490F-80A2-66C6DD44380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6</c:v>
                </c:pt>
                <c:pt idx="1">
                  <c:v>53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E8F-490F-80A2-66C6DD44380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1</c:v>
                </c:pt>
                <c:pt idx="1">
                  <c:v>155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E8F-490F-80A2-66C6DD44380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501</c:v>
                </c:pt>
                <c:pt idx="1">
                  <c:v>18628</c:v>
                </c:pt>
                <c:pt idx="2">
                  <c:v>215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E8F-490F-80A2-66C6DD44380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68</c:v>
                </c:pt>
                <c:pt idx="1">
                  <c:v>2065</c:v>
                </c:pt>
                <c:pt idx="2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E8F-490F-80A2-66C6DD4438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3742016"/>
        <c:axId val="283743328"/>
      </c:barChart>
      <c:catAx>
        <c:axId val="283742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43328"/>
        <c:crosses val="autoZero"/>
        <c:auto val="1"/>
        <c:lblAlgn val="ctr"/>
        <c:lblOffset val="100"/>
        <c:noMultiLvlLbl val="0"/>
      </c:catAx>
      <c:valAx>
        <c:axId val="283743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42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C356C-FBB6-465F-A27B-0B46FF175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AED4F8-E23F-47E5-9226-2599A8422D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71623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AA2D8-CB09-44BA-A778-9A9D84CE64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390BA1-EEAA-478A-A524-B2ACB34A7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166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Frederik Peiniger</dc:creator>
  <cp:lastModifiedBy>Frederik Peiniger</cp:lastModifiedBy>
  <cp:revision>1</cp:revision>
  <dcterms:created xsi:type="dcterms:W3CDTF">2019-02-09T19:39:17Z</dcterms:created>
  <dcterms:modified xsi:type="dcterms:W3CDTF">2019-02-09T19:39:22Z</dcterms:modified>
</cp:coreProperties>
</file>