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98554-BBA6-4D78-8147-A7E527265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40FB06-87AD-404C-B781-1946AD5E8F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3178614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95692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554289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50106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8867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4945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06734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838290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399470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24054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6570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31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031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heladospopscostarica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453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C5D58-7D47-425E-973F-1D412CB70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2361767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2019-01-12T18:41:06Z</dcterms:created>
  <dcterms:modified xsi:type="dcterms:W3CDTF">2019-01-12T18:41:13Z</dcterms:modified>
</cp:coreProperties>
</file>