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Moyo Costa Rica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43423</c:v>
                </c:pt>
                <c:pt idx="1">
                  <c:v>43430</c:v>
                </c:pt>
                <c:pt idx="2">
                  <c:v>43437</c:v>
                </c:pt>
                <c:pt idx="3">
                  <c:v>43444</c:v>
                </c:pt>
                <c:pt idx="4">
                  <c:v>43451</c:v>
                </c:pt>
                <c:pt idx="5">
                  <c:v>43458</c:v>
                </c:pt>
                <c:pt idx="6">
                  <c:v>43465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0.14238192008491099</c:v>
                </c:pt>
                <c:pt idx="1">
                  <c:v>0.17982354006571999</c:v>
                </c:pt>
                <c:pt idx="2">
                  <c:v>0.25222475165562902</c:v>
                </c:pt>
                <c:pt idx="3">
                  <c:v>0.159990540974945</c:v>
                </c:pt>
                <c:pt idx="4">
                  <c:v>0.19432954153740101</c:v>
                </c:pt>
                <c:pt idx="5">
                  <c:v>4.6844914257653497E-2</c:v>
                </c:pt>
                <c:pt idx="6">
                  <c:v>5.5395488255510501E-2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486-49BE-92E9-BF48A3F43E3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Helados POPS Costa Rica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43423</c:v>
                </c:pt>
                <c:pt idx="1">
                  <c:v>43430</c:v>
                </c:pt>
                <c:pt idx="2">
                  <c:v>43437</c:v>
                </c:pt>
                <c:pt idx="3">
                  <c:v>43444</c:v>
                </c:pt>
                <c:pt idx="4">
                  <c:v>43451</c:v>
                </c:pt>
                <c:pt idx="5">
                  <c:v>43458</c:v>
                </c:pt>
                <c:pt idx="6">
                  <c:v>43465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0.117821454725851</c:v>
                </c:pt>
                <c:pt idx="1">
                  <c:v>0.158662098948225</c:v>
                </c:pt>
                <c:pt idx="2">
                  <c:v>0.120593288772575</c:v>
                </c:pt>
                <c:pt idx="3">
                  <c:v>9.4389733473036794E-2</c:v>
                </c:pt>
                <c:pt idx="4">
                  <c:v>7.3969593550039903E-2</c:v>
                </c:pt>
                <c:pt idx="5">
                  <c:v>4.1489663401858001E-2</c:v>
                </c:pt>
                <c:pt idx="6">
                  <c:v>0.28419538285472201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486-49BE-92E9-BF48A3F43E3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La Estación Dos Pinos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43423</c:v>
                </c:pt>
                <c:pt idx="1">
                  <c:v>43430</c:v>
                </c:pt>
                <c:pt idx="2">
                  <c:v>43437</c:v>
                </c:pt>
                <c:pt idx="3">
                  <c:v>43444</c:v>
                </c:pt>
                <c:pt idx="4">
                  <c:v>43451</c:v>
                </c:pt>
                <c:pt idx="5">
                  <c:v>43458</c:v>
                </c:pt>
                <c:pt idx="6">
                  <c:v>43465</c:v>
                </c:pt>
              </c:numCache>
            </c:num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0.31148398669606497</c:v>
                </c:pt>
                <c:pt idx="1">
                  <c:v>4.0497137271330801E-2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1.6283386758349901E-2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486-49BE-92E9-BF48A3F43E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337704"/>
        <c:axId val="293227592"/>
      </c:lineChart>
      <c:dateAx>
        <c:axId val="503377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227592"/>
        <c:crosses val="autoZero"/>
        <c:auto val="1"/>
        <c:lblOffset val="100"/>
        <c:baseTimeUnit val="days"/>
      </c:dateAx>
      <c:valAx>
        <c:axId val="293227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37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43144-1810-42B0-B348-55444F799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EBF0554-2841-4C9B-97D2-4092E9032AA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446819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AAFDDF-0C3E-43E6-B783-492EE4378F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11/19/2018 - 01/06/2019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40B38F-31A3-4E65-8DCC-BB02F8A55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0688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All Pages</dc:title>
  <dc:creator>Frederik Peiniger</dc:creator>
  <cp:lastModifiedBy>Frederik Peiniger</cp:lastModifiedBy>
  <cp:revision>1</cp:revision>
  <dcterms:created xsi:type="dcterms:W3CDTF">2019-01-12T18:24:47Z</dcterms:created>
  <dcterms:modified xsi:type="dcterms:W3CDTF">2019-01-12T18:24:58Z</dcterms:modified>
</cp:coreProperties>
</file>