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29BF9-500A-4CED-B7A0-2A503F118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E7BA23-90D2-42F7-ADF8-90DB215B82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1598863"/>
              </p:ext>
            </p:extLst>
          </p:nvPr>
        </p:nvGraphicFramePr>
        <p:xfrm>
          <a:off x="457200" y="1731963"/>
          <a:ext cx="8204908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4997868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1604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602232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827857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221042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00447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281764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743839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059924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22253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467424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197544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430476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514759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56345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770069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083274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698825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80067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388241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680076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021303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69802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875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Moyo 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604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Helados POPS 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513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 Estación Dos Pinos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7979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D8F940-7C25-4494-B47F-69722EFB51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6193049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125</Words>
  <Application>Microsoft Office PowerPoint</Application>
  <PresentationFormat>On-screen Show (4:3)</PresentationFormat>
  <Paragraphs>94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All Pages</dc:title>
  <dc:creator>Frederik Peiniger</dc:creator>
  <cp:lastModifiedBy>Frederik Peiniger</cp:lastModifiedBy>
  <cp:revision>1</cp:revision>
  <dcterms:created xsi:type="dcterms:W3CDTF">2019-01-12T17:56:51Z</dcterms:created>
  <dcterms:modified xsi:type="dcterms:W3CDTF">2019-01-12T17:57:18Z</dcterms:modified>
</cp:coreProperties>
</file>