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1367</c:v>
                </c:pt>
                <c:pt idx="1">
                  <c:v>6685</c:v>
                </c:pt>
                <c:pt idx="2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1B-42E7-80F7-24CBD1D7A8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582</c:v>
                </c:pt>
                <c:pt idx="1">
                  <c:v>1365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1B-42E7-80F7-24CBD1D7A8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</c:v>
                </c:pt>
                <c:pt idx="1">
                  <c:v>80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1B-42E7-80F7-24CBD1D7A8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123</c:v>
                </c:pt>
                <c:pt idx="1">
                  <c:v>194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1B-42E7-80F7-24CBD1D7A8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5</c:v>
                </c:pt>
                <c:pt idx="1">
                  <c:v>55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C1B-42E7-80F7-24CBD1D7A8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10</c:v>
                </c:pt>
                <c:pt idx="1">
                  <c:v>162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C1B-42E7-80F7-24CBD1D7A82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1381</c:v>
                </c:pt>
                <c:pt idx="1">
                  <c:v>17708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C1B-42E7-80F7-24CBD1D7A82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101</c:v>
                </c:pt>
                <c:pt idx="1">
                  <c:v>1330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C1B-42E7-80F7-24CBD1D7A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562888"/>
        <c:axId val="343562232"/>
      </c:barChart>
      <c:catAx>
        <c:axId val="34356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62232"/>
        <c:crosses val="autoZero"/>
        <c:auto val="1"/>
        <c:lblAlgn val="ctr"/>
        <c:lblOffset val="100"/>
        <c:noMultiLvlLbl val="0"/>
      </c:catAx>
      <c:valAx>
        <c:axId val="34356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56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0D892-FFFB-44E6-A265-8E61E2004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02885F-187D-4FED-99DF-9BAFCF111A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7689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26C1B-A998-4CBF-8B94-476669441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90BDE-F285-40F5-840C-5492882FC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7921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2019-01-12T17:49:33Z</dcterms:created>
  <dcterms:modified xsi:type="dcterms:W3CDTF">2019-01-12T17:49:38Z</dcterms:modified>
</cp:coreProperties>
</file>