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0100-40BC-9B41-5F731A56C4D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0100-40BC-9B41-5F731A56C4D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0100-40BC-9B41-5F731A56C4D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0100-40BC-9B41-5F731A56C4D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0100-40BC-9B41-5F731A56C4D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0100-40BC-9B41-5F731A56C4D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0100-40BC-9B41-5F731A56C4D0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0100-40BC-9B41-5F731A56C4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8933224"/>
        <c:axId val="338939456"/>
      </c:barChart>
      <c:catAx>
        <c:axId val="33893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39456"/>
        <c:crosses val="autoZero"/>
        <c:auto val="1"/>
        <c:lblAlgn val="ctr"/>
        <c:lblOffset val="100"/>
        <c:noMultiLvlLbl val="0"/>
      </c:catAx>
      <c:valAx>
        <c:axId val="33893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3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AD886-7AC6-49D4-B2D1-F410C421B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8DCBD9-61B3-40D4-BE08-6228714414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6585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A9506-920A-48F7-B968-D4A1A566EB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59DBF-3A53-4917-BAFE-0D4CDB9C4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515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2019-01-12T17:08:34Z</dcterms:created>
  <dcterms:modified xsi:type="dcterms:W3CDTF">2019-01-12T17:08:39Z</dcterms:modified>
</cp:coreProperties>
</file>