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moyocostarica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43402</c:v>
                </c:pt>
                <c:pt idx="1">
                  <c:v>43409</c:v>
                </c:pt>
                <c:pt idx="2">
                  <c:v>43416</c:v>
                </c:pt>
                <c:pt idx="3">
                  <c:v>43423</c:v>
                </c:pt>
                <c:pt idx="4">
                  <c:v>43430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5.1338999999999997</c:v>
                </c:pt>
                <c:pt idx="1">
                  <c:v>1.7370000000000001</c:v>
                </c:pt>
                <c:pt idx="2">
                  <c:v>2.3784000000000001</c:v>
                </c:pt>
                <c:pt idx="3">
                  <c:v>1.5127999999999999</c:v>
                </c:pt>
                <c:pt idx="4">
                  <c:v>1.6529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B4-41E2-B271-3BEBFF1D3C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heladospopscostarica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43402</c:v>
                </c:pt>
                <c:pt idx="1">
                  <c:v>43409</c:v>
                </c:pt>
                <c:pt idx="2">
                  <c:v>43416</c:v>
                </c:pt>
                <c:pt idx="3">
                  <c:v>43423</c:v>
                </c:pt>
                <c:pt idx="4">
                  <c:v>43430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1.3097000000000001</c:v>
                </c:pt>
                <c:pt idx="1">
                  <c:v>2.8944999999999999</c:v>
                </c:pt>
                <c:pt idx="2">
                  <c:v>1.6275999999999999</c:v>
                </c:pt>
                <c:pt idx="3">
                  <c:v>1.6927000000000001</c:v>
                </c:pt>
                <c:pt idx="4">
                  <c:v>1.5582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BB4-41E2-B271-3BEBFF1D3C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518600"/>
        <c:axId val="260434064"/>
      </c:lineChart>
      <c:dateAx>
        <c:axId val="315518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434064"/>
        <c:crosses val="autoZero"/>
        <c:auto val="1"/>
        <c:lblOffset val="100"/>
        <c:baseTimeUnit val="days"/>
      </c:dateAx>
      <c:valAx>
        <c:axId val="26043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51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B91FD-5C7C-463E-AA2F-479727A78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855756-ADC0-4DA4-8185-D73AD735F6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8316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EAADD-32F8-4DF5-9D67-2D49545069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10/29/2018 - 12/02/2018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BF2B8-791C-4D3A-930C-F30735FF9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5861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All Pages</dc:title>
  <dc:creator>Administrator</dc:creator>
  <cp:lastModifiedBy>Administrator</cp:lastModifiedBy>
  <cp:revision>1</cp:revision>
  <dcterms:created xsi:type="dcterms:W3CDTF">2018-12-09T16:44:45Z</dcterms:created>
  <dcterms:modified xsi:type="dcterms:W3CDTF">2018-12-09T16:44:56Z</dcterms:modified>
</cp:coreProperties>
</file>