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moyocostarica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43402</c:v>
                </c:pt>
                <c:pt idx="1">
                  <c:v>43409</c:v>
                </c:pt>
                <c:pt idx="2">
                  <c:v>43416</c:v>
                </c:pt>
                <c:pt idx="3">
                  <c:v>43423</c:v>
                </c:pt>
                <c:pt idx="4">
                  <c:v>43430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510</c:v>
                </c:pt>
                <c:pt idx="1">
                  <c:v>175</c:v>
                </c:pt>
                <c:pt idx="2">
                  <c:v>243</c:v>
                </c:pt>
                <c:pt idx="3">
                  <c:v>156</c:v>
                </c:pt>
                <c:pt idx="4">
                  <c:v>172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DE-49A6-84DC-04517421EEF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heladospopscostarica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43402</c:v>
                </c:pt>
                <c:pt idx="1">
                  <c:v>43409</c:v>
                </c:pt>
                <c:pt idx="2">
                  <c:v>43416</c:v>
                </c:pt>
                <c:pt idx="3">
                  <c:v>43423</c:v>
                </c:pt>
                <c:pt idx="4">
                  <c:v>43430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464</c:v>
                </c:pt>
                <c:pt idx="1">
                  <c:v>1044</c:v>
                </c:pt>
                <c:pt idx="2">
                  <c:v>597</c:v>
                </c:pt>
                <c:pt idx="3">
                  <c:v>631</c:v>
                </c:pt>
                <c:pt idx="4">
                  <c:v>590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3DE-49A6-84DC-04517421EE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748832"/>
        <c:axId val="310497192"/>
      </c:lineChart>
      <c:dateAx>
        <c:axId val="251748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497192"/>
        <c:crosses val="autoZero"/>
        <c:auto val="1"/>
        <c:lblOffset val="100"/>
        <c:baseTimeUnit val="days"/>
      </c:dateAx>
      <c:valAx>
        <c:axId val="31049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748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59065-D082-489A-9C8A-C2295D493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0E54D2-4E75-4748-8B3B-8D4180F01D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06373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9D970D-7D95-448C-9C8C-D3621A5A2A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10/29/2018 - 12/02/2018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1BE4B3-6FE6-4A43-A51E-08105725E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3390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Average Interactions Per Post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Average Interactions Per Post | All Pages</dc:title>
  <dc:creator>Administrator</dc:creator>
  <cp:lastModifiedBy>Administrator</cp:lastModifiedBy>
  <cp:revision>1</cp:revision>
  <dcterms:created xsi:type="dcterms:W3CDTF">2018-12-09T16:31:10Z</dcterms:created>
  <dcterms:modified xsi:type="dcterms:W3CDTF">2018-12-09T16:31:21Z</dcterms:modified>
</cp:coreProperties>
</file>