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10040</c:v>
                </c:pt>
                <c:pt idx="1">
                  <c:v>10187</c:v>
                </c:pt>
                <c:pt idx="2">
                  <c:v>10303</c:v>
                </c:pt>
                <c:pt idx="3">
                  <c:v>10409</c:v>
                </c:pt>
                <c:pt idx="4">
                  <c:v>10484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2-4997-B1F6-E41D5E8EB4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35756</c:v>
                </c:pt>
                <c:pt idx="1">
                  <c:v>36433</c:v>
                </c:pt>
                <c:pt idx="2">
                  <c:v>36987</c:v>
                </c:pt>
                <c:pt idx="3">
                  <c:v>37599</c:v>
                </c:pt>
                <c:pt idx="4">
                  <c:v>38218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2-4997-B1F6-E41D5E8EB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179320"/>
        <c:axId val="264176368"/>
      </c:lineChart>
      <c:dateAx>
        <c:axId val="264179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76368"/>
        <c:crosses val="autoZero"/>
        <c:auto val="1"/>
        <c:lblOffset val="100"/>
        <c:baseTimeUnit val="days"/>
      </c:dateAx>
      <c:valAx>
        <c:axId val="26417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7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FC43-51C6-447B-A6BD-E7248FB2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017538-4287-464C-BB5A-82EFEC5E6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235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13FC3-E17C-45D1-9AFF-8B57FB527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10/29/2018 - 12/02/2018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5EBEF-5518-4027-8A77-AD9190F6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03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2018-12-09T16:29:48Z</dcterms:created>
  <dcterms:modified xsi:type="dcterms:W3CDTF">2018-12-09T16:29:59Z</dcterms:modified>
</cp:coreProperties>
</file>