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D7000-BC6B-4EE3-A199-B7F98723A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76F952-045D-449D-9868-E3C5272564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9749583"/>
              </p:ext>
            </p:extLst>
          </p:nvPr>
        </p:nvGraphicFramePr>
        <p:xfrm>
          <a:off x="457200" y="1731963"/>
          <a:ext cx="818845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7903894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5832578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78743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11426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6580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27044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6942999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2446884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473948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52778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881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moyocostarica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2.5453 %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187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heladospopscostarica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1.8818 %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7501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E6DA31-9D81-422B-8D8E-2777CC03B0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4261920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All Pages</dc:title>
  <dc:creator>Administrator</dc:creator>
  <cp:lastModifiedBy>Administrator</cp:lastModifiedBy>
  <cp:revision>1</cp:revision>
  <dcterms:created xsi:type="dcterms:W3CDTF">2018-12-09T16:27:43Z</dcterms:created>
  <dcterms:modified xsi:type="dcterms:W3CDTF">2018-12-09T16:27:49Z</dcterms:modified>
</cp:coreProperties>
</file>