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2786</c:v>
                </c:pt>
                <c:pt idx="1">
                  <c:v>11094</c:v>
                </c:pt>
                <c:pt idx="2">
                  <c:v>1132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5B-419A-92DE-6D3ADA1A8A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1752</c:v>
                </c:pt>
                <c:pt idx="1">
                  <c:v>4545</c:v>
                </c:pt>
                <c:pt idx="2">
                  <c:v>260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5B-419A-92DE-6D3ADA1A8A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20</c:v>
                </c:pt>
                <c:pt idx="1">
                  <c:v>135</c:v>
                </c:pt>
                <c:pt idx="2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5B-419A-92DE-6D3ADA1A8A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241</c:v>
                </c:pt>
                <c:pt idx="1">
                  <c:v>814</c:v>
                </c:pt>
                <c:pt idx="2">
                  <c:v>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5B-419A-92DE-6D3ADA1A8AC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11</c:v>
                </c:pt>
                <c:pt idx="1">
                  <c:v>77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5B-419A-92DE-6D3ADA1A8AC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15</c:v>
                </c:pt>
                <c:pt idx="1">
                  <c:v>249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A5B-419A-92DE-6D3ADA1A8AC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5271</c:v>
                </c:pt>
                <c:pt idx="1">
                  <c:v>37222</c:v>
                </c:pt>
                <c:pt idx="2">
                  <c:v>1597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A5B-419A-92DE-6D3ADA1A8AC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448</c:v>
                </c:pt>
                <c:pt idx="1">
                  <c:v>2947</c:v>
                </c:pt>
                <c:pt idx="2">
                  <c:v>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A5B-419A-92DE-6D3ADA1A8A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9830480"/>
        <c:axId val="251564856"/>
      </c:barChart>
      <c:catAx>
        <c:axId val="30983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564856"/>
        <c:crosses val="autoZero"/>
        <c:auto val="1"/>
        <c:lblAlgn val="ctr"/>
        <c:lblOffset val="100"/>
        <c:noMultiLvlLbl val="0"/>
      </c:catAx>
      <c:valAx>
        <c:axId val="25156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3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AC7E9-3861-479F-A9F2-E839039F5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7EAD50-C0E1-4FC2-B00F-D74BF81872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5665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CD381-E1EE-48EC-BDAB-19AFDA58C6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68D85-A518-4F95-83E3-6F003F3FD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2880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Administrator</dc:creator>
  <cp:lastModifiedBy>Administrator</cp:lastModifiedBy>
  <cp:revision>1</cp:revision>
  <dcterms:created xsi:type="dcterms:W3CDTF">2018-12-09T15:50:59Z</dcterms:created>
  <dcterms:modified xsi:type="dcterms:W3CDTF">2018-12-09T15:51:11Z</dcterms:modified>
</cp:coreProperties>
</file>