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2.8677999999999999</c:v>
                </c:pt>
                <c:pt idx="1">
                  <c:v>1.7498</c:v>
                </c:pt>
                <c:pt idx="2">
                  <c:v>1.3229</c:v>
                </c:pt>
                <c:pt idx="3">
                  <c:v>0.70679999999999998</c:v>
                </c:pt>
                <c:pt idx="4">
                  <c:v>5.0332999999999997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36-4297-97B9-167D18F648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1.4853000000000001</c:v>
                </c:pt>
                <c:pt idx="1">
                  <c:v>1.6027</c:v>
                </c:pt>
                <c:pt idx="2">
                  <c:v>0.84619999999999995</c:v>
                </c:pt>
                <c:pt idx="3">
                  <c:v>1.4164000000000001</c:v>
                </c:pt>
                <c:pt idx="4">
                  <c:v>1.2886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36-4297-97B9-167D18F64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47624"/>
        <c:axId val="280647952"/>
      </c:lineChart>
      <c:dateAx>
        <c:axId val="280647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7952"/>
        <c:crosses val="autoZero"/>
        <c:auto val="1"/>
        <c:lblOffset val="100"/>
        <c:baseTimeUnit val="days"/>
      </c:dateAx>
      <c:valAx>
        <c:axId val="28064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006B4-1B6E-44CC-8371-7EB4BEC5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AA424A-5090-487B-8F7F-33FF42188E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382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65E87-0C38-4FD9-920A-C7FCF5D59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CE3FC-A3ED-4F0F-9157-CD73BEAD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230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2018-11-09T18:11:28Z</dcterms:created>
  <dcterms:modified xsi:type="dcterms:W3CDTF">2018-11-09T18:11:32Z</dcterms:modified>
</cp:coreProperties>
</file>