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268</c:v>
                </c:pt>
                <c:pt idx="1">
                  <c:v>166</c:v>
                </c:pt>
                <c:pt idx="2">
                  <c:v>128</c:v>
                </c:pt>
                <c:pt idx="3">
                  <c:v>69</c:v>
                </c:pt>
                <c:pt idx="4">
                  <c:v>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FD-481A-91E1-FB9D46BDA9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43374</c:v>
                </c:pt>
                <c:pt idx="1">
                  <c:v>43381</c:v>
                </c:pt>
                <c:pt idx="2">
                  <c:v>43388</c:v>
                </c:pt>
                <c:pt idx="3">
                  <c:v>43395</c:v>
                </c:pt>
                <c:pt idx="4">
                  <c:v>43402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497</c:v>
                </c:pt>
                <c:pt idx="1">
                  <c:v>544</c:v>
                </c:pt>
                <c:pt idx="2">
                  <c:v>291</c:v>
                </c:pt>
                <c:pt idx="3">
                  <c:v>494</c:v>
                </c:pt>
                <c:pt idx="4">
                  <c:v>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FD-481A-91E1-FB9D46BDA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016088"/>
        <c:axId val="172013792"/>
      </c:lineChart>
      <c:dateAx>
        <c:axId val="172016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13792"/>
        <c:crosses val="autoZero"/>
        <c:auto val="1"/>
        <c:lblOffset val="100"/>
        <c:baseTimeUnit val="days"/>
      </c:dateAx>
      <c:valAx>
        <c:axId val="17201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D172B-F7E0-42FB-8996-53B5AD309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F55347-608C-4C33-A2D1-C0CDF4FCD6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359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3374F-7102-493A-8056-C80E2827E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C7DD7-E83A-44EF-BE16-E3A1CC54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25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All Pages</dc:title>
  <dc:creator>Administrator</dc:creator>
  <cp:lastModifiedBy>Administrator</cp:lastModifiedBy>
  <cp:revision>1</cp:revision>
  <dcterms:created xsi:type="dcterms:W3CDTF">2018-11-09T18:09:49Z</dcterms:created>
  <dcterms:modified xsi:type="dcterms:W3CDTF">2018-11-09T18:09:53Z</dcterms:modified>
</cp:coreProperties>
</file>