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FDA5-405D-8A26-EB1A89DB967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FDA5-405D-8A26-EB1A89DB9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44672"/>
        <c:axId val="280647624"/>
      </c:lineChart>
      <c:catAx>
        <c:axId val="28064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7624"/>
        <c:crosses val="autoZero"/>
        <c:auto val="1"/>
        <c:lblAlgn val="ctr"/>
        <c:lblOffset val="100"/>
        <c:noMultiLvlLbl val="0"/>
      </c:catAx>
      <c:valAx>
        <c:axId val="28064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98D5-E354-435E-AB22-975C35FB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ED9D44-DCE1-4F01-BD2D-C6C9AC94C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9326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7B206-9664-4240-9B71-5763914E2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A7A98-5662-43EE-BEBA-DC203765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98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2018-11-09T18:07:23Z</dcterms:created>
  <dcterms:modified xsi:type="dcterms:W3CDTF">2018-11-09T18:07:26Z</dcterms:modified>
</cp:coreProperties>
</file>