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smooth val="0"/>
          <c:extLst>
            <c:ext xmlns:c16="http://schemas.microsoft.com/office/drawing/2014/chart" uri="{C3380CC4-5D6E-409C-BE32-E72D297353CC}">
              <c16:uniqueId val="{00000000-BD65-4A74-85E4-B8B61EC2AAB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smooth val="0"/>
          <c:extLst>
            <c:ext xmlns:c16="http://schemas.microsoft.com/office/drawing/2014/chart" uri="{C3380CC4-5D6E-409C-BE32-E72D297353CC}">
              <c16:uniqueId val="{00000001-BD65-4A74-85E4-B8B61EC2AA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647624"/>
        <c:axId val="172013792"/>
      </c:lineChart>
      <c:catAx>
        <c:axId val="280647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13792"/>
        <c:crosses val="autoZero"/>
        <c:auto val="1"/>
        <c:lblAlgn val="ctr"/>
        <c:lblOffset val="100"/>
        <c:noMultiLvlLbl val="0"/>
      </c:catAx>
      <c:valAx>
        <c:axId val="17201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47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D157D-8F7C-444C-9574-D945B1FFC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6EF530-536E-41E7-B674-EF507ABD09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79240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80C55-6E59-41E8-AF38-39E5C9E539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10/01/2018 - 11/04/2018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53BBD-E600-4781-8B2B-D3F7E6F88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8528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Average Interactions Per Post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All Pages</dc:title>
  <dc:creator>Administrator</dc:creator>
  <cp:lastModifiedBy>Administrator</cp:lastModifiedBy>
  <cp:revision>1</cp:revision>
  <dcterms:created xsi:type="dcterms:W3CDTF">2018-11-09T18:06:36Z</dcterms:created>
  <dcterms:modified xsi:type="dcterms:W3CDTF">2018-11-09T18:06:40Z</dcterms:modified>
</cp:coreProperties>
</file>