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9415</c:v>
                </c:pt>
                <c:pt idx="1">
                  <c:v>9635</c:v>
                </c:pt>
                <c:pt idx="2">
                  <c:v>9767</c:v>
                </c:pt>
                <c:pt idx="3">
                  <c:v>9854</c:v>
                </c:pt>
                <c:pt idx="4">
                  <c:v>10040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EB-4407-8B55-3A33C1C79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33707</c:v>
                </c:pt>
                <c:pt idx="1">
                  <c:v>34180</c:v>
                </c:pt>
                <c:pt idx="2">
                  <c:v>34677</c:v>
                </c:pt>
                <c:pt idx="3">
                  <c:v>35174</c:v>
                </c:pt>
                <c:pt idx="4">
                  <c:v>35756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EB-4407-8B55-3A33C1C79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16088"/>
        <c:axId val="172014776"/>
      </c:lineChart>
      <c:dateAx>
        <c:axId val="172016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14776"/>
        <c:crosses val="autoZero"/>
        <c:auto val="1"/>
        <c:lblOffset val="100"/>
        <c:baseTimeUnit val="days"/>
      </c:dateAx>
      <c:valAx>
        <c:axId val="17201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22687-20C4-452C-B0A3-11FB2250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AAD2DF-6ECE-41C4-99AE-9A7D332A0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211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3F35E-495F-45CE-99D3-150FDEB6D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6995D-A10D-49AE-BF44-A50F0E8C2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827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2018-11-09T18:04:53Z</dcterms:created>
  <dcterms:modified xsi:type="dcterms:W3CDTF">2018-11-09T18:04:56Z</dcterms:modified>
</cp:coreProperties>
</file>