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CAFF-413B-8880-A30B45B11F2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  <c:extLst>
            <c:ext xmlns:c16="http://schemas.microsoft.com/office/drawing/2014/chart" uri="{C3380CC4-5D6E-409C-BE32-E72D297353CC}">
              <c16:uniqueId val="{00000001-CAFF-413B-8880-A30B45B11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282096"/>
        <c:axId val="278233960"/>
      </c:lineChart>
      <c:catAx>
        <c:axId val="17328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3960"/>
        <c:crosses val="autoZero"/>
        <c:auto val="1"/>
        <c:lblAlgn val="ctr"/>
        <c:lblOffset val="100"/>
        <c:noMultiLvlLbl val="0"/>
      </c:catAx>
      <c:valAx>
        <c:axId val="27823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8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2D2BD-5606-4156-B441-CF1B8116C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FB7A8D-07FA-432E-BF7C-4B5DA0A0D1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3999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97B68-2974-495A-8D93-A257A3CD0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39637-6B51-4027-A619-CB645DF9A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93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All Pages</dc:title>
  <dc:creator>Administrator</dc:creator>
  <cp:lastModifiedBy>Administrator</cp:lastModifiedBy>
  <cp:revision>1</cp:revision>
  <dcterms:created xsi:type="dcterms:W3CDTF">2018-11-09T18:02:36Z</dcterms:created>
  <dcterms:modified xsi:type="dcterms:W3CDTF">2018-11-09T18:02:41Z</dcterms:modified>
</cp:coreProperties>
</file>