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43374</c:v>
                </c:pt>
                <c:pt idx="1">
                  <c:v>43381</c:v>
                </c:pt>
                <c:pt idx="2">
                  <c:v>43388</c:v>
                </c:pt>
                <c:pt idx="3">
                  <c:v>43395</c:v>
                </c:pt>
                <c:pt idx="4">
                  <c:v>43402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9415</c:v>
                </c:pt>
                <c:pt idx="1">
                  <c:v>9635</c:v>
                </c:pt>
                <c:pt idx="2">
                  <c:v>9767</c:v>
                </c:pt>
                <c:pt idx="3">
                  <c:v>9854</c:v>
                </c:pt>
                <c:pt idx="4">
                  <c:v>10040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03-4A69-AD6F-BA70FC79CF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43374</c:v>
                </c:pt>
                <c:pt idx="1">
                  <c:v>43381</c:v>
                </c:pt>
                <c:pt idx="2">
                  <c:v>43388</c:v>
                </c:pt>
                <c:pt idx="3">
                  <c:v>43395</c:v>
                </c:pt>
                <c:pt idx="4">
                  <c:v>43402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33707</c:v>
                </c:pt>
                <c:pt idx="1">
                  <c:v>34180</c:v>
                </c:pt>
                <c:pt idx="2">
                  <c:v>34677</c:v>
                </c:pt>
                <c:pt idx="3">
                  <c:v>35174</c:v>
                </c:pt>
                <c:pt idx="4">
                  <c:v>35756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03-4A69-AD6F-BA70FC79CF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399688"/>
        <c:axId val="350446584"/>
      </c:lineChart>
      <c:dateAx>
        <c:axId val="49399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46584"/>
        <c:crosses val="autoZero"/>
        <c:auto val="1"/>
        <c:lblOffset val="100"/>
        <c:baseTimeUnit val="days"/>
      </c:dateAx>
      <c:valAx>
        <c:axId val="35044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9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36614-39D0-482E-B0E4-CAB2D7C97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EB155A-2221-4E9C-974F-4ECAE51E90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9527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9852D-47E2-4443-8B45-2AD888618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10/01/2018 - 11/04/2018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CABE0-EE47-473E-9DD8-C2469AA44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952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Pages</dc:title>
  <dc:creator>Administrator</dc:creator>
  <cp:lastModifiedBy>Administrator</cp:lastModifiedBy>
  <cp:revision>1</cp:revision>
  <dcterms:created xsi:type="dcterms:W3CDTF">2018-11-09T18:02:28Z</dcterms:created>
  <dcterms:modified xsi:type="dcterms:W3CDTF">2018-11-09T18:02:33Z</dcterms:modified>
</cp:coreProperties>
</file>