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1.5094339622641999</c:v>
                </c:pt>
                <c:pt idx="1">
                  <c:v>2.3366967604886</c:v>
                </c:pt>
                <c:pt idx="2">
                  <c:v>1.3700051894136001</c:v>
                </c:pt>
                <c:pt idx="3">
                  <c:v>0.89075458175488997</c:v>
                </c:pt>
                <c:pt idx="4">
                  <c:v>1.8875583519382999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F-4C00-BC73-E76BB6E6F4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1.2343825084094</c:v>
                </c:pt>
                <c:pt idx="1">
                  <c:v>1.40326935058</c:v>
                </c:pt>
                <c:pt idx="2">
                  <c:v>1.4540667056758001</c:v>
                </c:pt>
                <c:pt idx="3">
                  <c:v>1.4332266343686</c:v>
                </c:pt>
                <c:pt idx="4">
                  <c:v>1.6546312617273999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6F-4C00-BC73-E76BB6E6F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72280"/>
        <c:axId val="338157608"/>
      </c:lineChart>
      <c:dateAx>
        <c:axId val="17317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57608"/>
        <c:crosses val="autoZero"/>
        <c:auto val="1"/>
        <c:lblOffset val="100"/>
        <c:baseTimeUnit val="days"/>
      </c:dateAx>
      <c:valAx>
        <c:axId val="33815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7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D5651-25B9-4CD5-ABA3-E614795A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FF60D2-E4F9-4C0D-A775-88BB417A9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815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36A54-A967-4174-8360-078AADED2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DB8DA-6CB1-4327-AB80-10DE5F2C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840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All Pages</dc:title>
  <dc:creator>Administrator</dc:creator>
  <cp:lastModifiedBy>Administrator</cp:lastModifiedBy>
  <cp:revision>1</cp:revision>
  <dcterms:created xsi:type="dcterms:W3CDTF">2018-11-09T17:55:03Z</dcterms:created>
  <dcterms:modified xsi:type="dcterms:W3CDTF">2018-11-09T17:55:09Z</dcterms:modified>
</cp:coreProperties>
</file>