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1063AA-3459-43B4-B517-6BED448F64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C045DA6-56E0-4BF4-9AC9-FD1BC4562D3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4738404"/>
              </p:ext>
            </p:extLst>
          </p:nvPr>
        </p:nvGraphicFramePr>
        <p:xfrm>
          <a:off x="457200" y="1731963"/>
          <a:ext cx="8188452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84785521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15333869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7800081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753777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74042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2929982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37402449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5481142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276273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609754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29943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moyocostarica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1.6498 %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0169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heladospopscostarica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1.3423 %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39425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A09AEE-3D75-4EC5-B720-33109421CB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201886326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42</Words>
  <Application>Microsoft Office PowerPoint</Application>
  <PresentationFormat>On-screen Show (4:3)</PresentationFormat>
  <Paragraphs>32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Key Metrics Table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 | All Pages</dc:title>
  <dc:creator>Administrator</dc:creator>
  <cp:lastModifiedBy>Administrator</cp:lastModifiedBy>
  <cp:revision>1</cp:revision>
  <dcterms:created xsi:type="dcterms:W3CDTF">2018-11-09T17:29:09Z</dcterms:created>
  <dcterms:modified xsi:type="dcterms:W3CDTF">2018-11-09T17:29:16Z</dcterms:modified>
</cp:coreProperties>
</file>