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34925-CBB0-499A-ADD1-02245004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9A2477-ADF4-4C1A-8F6F-04C018845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19583"/>
              </p:ext>
            </p:extLst>
          </p:nvPr>
        </p:nvGraphicFramePr>
        <p:xfrm>
          <a:off x="457200" y="1731963"/>
          <a:ext cx="82296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0877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4338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7898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4613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0274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2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- 2018-10-31 10:22:41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3 sabores de helados favoritos se mezclan en una explosión de felicidad con el cono Triple Booommm.🎉
#TripleBooommm #soloporquesi #pops #IceCream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5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- 2018-10-29 10:45:59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sabor del Puerto en cada sorbo! Vení por tu delicioso Churchill Junior y comprobalo.🎉😁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85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- 2018-10-26 14:48:24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Despídete de este increíble sabor ¡Ultimos días! #PiePequeño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33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- 2018-10-26 11:55:33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se te hizo agua la boca con solo verlo, es una señal de que tenés que venir por un delicioso Parfait de Dulce de Leche. 😁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55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- 2018-10-25 17:34:23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tenemos preparada una gran sorpresa #Artesanal #Saludable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4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- 2018-10-24 15:39:14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¿Quién dice que en Costa Rica no hay nieve? En POPS si existe y es de mango.🎉🍦😉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42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- 2018-10-24 14:07:36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están listos para la siguiente temporada de Moyo? #HeladoAzul #Espirulina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140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D41E8-BF56-4649-8B29-7F348AB78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39485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66EAE-019E-41C4-BC5D-C8C983542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7161C6-58C7-4488-A5F1-A6E150423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824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49714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4575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2643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5889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4063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85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- 2018-10-22 12:03:31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sos de los créen que la nutella nunca es suficiente, tenés que venir a probar esta delicia. Disponibles en: Tres Ríos, Novacentro, UCR, Avenida Central, Santa Ana, Sabana o San Francisco de Heredia y Paseo Metrópoli. #QuieroCrepasPOPS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17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- 2018-10-19 14:15:47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¡Te van a encantar! #MoyoEsComoYo ❄️💙❄️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20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- 2018-10-19 10:42:15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tus frutas favoritas en un rico batido y refrescate con un sabor único.😉🍍🍓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52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- 2018-10-18 12:30:36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riquísima cobertura de chocolate oscuro o blanco #Delicioso #Artesanal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3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- 2018-10-18 11:06:39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la felicidad de POPS en la comodidad de tu sofá junto a tus películas favoritas. 😉Contanos ¿cuál sabor vas a pedir hoy? 🎉👍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84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- 2018-10-17 19:52:25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Añade un delicioso toque a tu Migo 🍦😋#HeladoAzul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15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- 2018-10-16 12:23:11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Contarnos, ¿cuál es tu Fruitmix favorito? #soloporquesi 🍓🍦🍍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365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44EB2-2A65-444E-82A4-E91CBAF5C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72717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2C304-E90A-4568-BC35-45D5D5DC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723BE3-FB2B-4461-8204-D01E3053F3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836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23946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4317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9304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0124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6180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80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- 2018-10-12 13:09:07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Recuerda agregarle frutas para hacerlo aún más saludable. #MoyoEsComoYo💙#moyocr#saludable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91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- 2018-10-12 11:09:34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crepas con nutella, fresas o banano están riquísimas. ¿Ya las probaste? 😋
Disponible en Tres Ríos, Novacentro, UCR, Avenida Central, Sabana, San Francisco de Heredia y Santa Ana. #QuieroCrepasPops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01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- 2018-10-11 16:08:44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Açai, blueberry y granada con un toque de espirulina. #MoyoEsComoYo #HeladoAzul ❄️💙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0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- 2018-10-10 13:29:19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ingredientes de nuestros helados son naturales #Saludable #MiMoyo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63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- 2018-10-10 10:28:48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Etiquetanos en tus fotos repletas de felicidad en POPS y sé parte del Instagram de Helados POPS Costa Rica.😋 Publicaremos las fotos más deliciosas y felices en POPS. 📷🍦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50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- 2018-10-09 11:52:43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el martes y tenés que aprovechar este delicioso dúo. Disfrutá de la segunda Milkshake por ¢990. 
No aplica para otras promociones. Dúo válido solo para los martes. #soloporquesi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088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5240E-427D-43F5-8EC8-44F4707DC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87424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AD823-74FE-4AAB-AAAA-EA815BF4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046D2-973B-43FF-A2F4-3DA472631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007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43603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2997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3086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4054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9850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08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- 2018-10-05 16:20:40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Suspiros de menta, gomitas, diamantina azul, galletas artesanales. ¡Pruebalos todos! #MoyoEsComoYo #Artesanal 💙❄️💙❄️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50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- 2018-10-05 15:10:09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Regalate un momento delicioso en POPS. ☺️🎉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96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- 2018-10-04 19:23:41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Sabores que complementan el delicioso sabor de MIGO. ❄️ #MoyoEsComoYo #HeladoAzul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29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- 2018-10-04 15:47:10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rico Triple Booommm para llevar tu felicidad a otro nivel.🎉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62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- 2018-10-04 11:43:02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lluvia o con sol, una Nieve de mora siempre es una buena idea. 🍦☺️ #Repost asicomemos_
• • •
La nieve de mora de heladospopscostarica 👅🤤 mi favorita por siempre 🍇 .
.
.
#popscostarica #pops #heladospops #icecream #nievedemora #moras #helados #dessert #icecreamday #nieves #foodie #foodiesofinstagram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122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61F9A-4CF7-488A-873F-70E701E0E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616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297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| All Pages - 1 of 4</vt:lpstr>
      <vt:lpstr>Instagram Posts Table | All Pages - 2 of 4</vt:lpstr>
      <vt:lpstr>Instagram Posts Table | All Pages - 3 of 4</vt:lpstr>
      <vt:lpstr>Instagram Posts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 - 1 of 4</dc:title>
  <dc:creator>Administrator</dc:creator>
  <cp:lastModifiedBy>Administrator</cp:lastModifiedBy>
  <cp:revision>1</cp:revision>
  <dcterms:created xsi:type="dcterms:W3CDTF">2018-11-09T17:25:07Z</dcterms:created>
  <dcterms:modified xsi:type="dcterms:W3CDTF">2018-11-09T17:26:23Z</dcterms:modified>
</cp:coreProperties>
</file>