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858B2-6301-462D-8C5D-FCD84A5C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2C1DB7-1735-4585-B133-14DCDBFE3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0423139"/>
              </p:ext>
            </p:extLst>
          </p:nvPr>
        </p:nvGraphicFramePr>
        <p:xfrm>
          <a:off x="457200" y="1731963"/>
          <a:ext cx="82049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80104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79636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97965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0611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4854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66136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93708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2127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87866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10625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4833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47903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76903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9068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10878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35844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7480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90932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7981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121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26178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5285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4623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7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87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62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73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CB2B6-79FF-4DB8-AC3E-65E6631A63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609330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Administrator</dc:creator>
  <cp:lastModifiedBy>Administrator</cp:lastModifiedBy>
  <cp:revision>1</cp:revision>
  <dcterms:created xsi:type="dcterms:W3CDTF">2018-11-09T16:47:35Z</dcterms:created>
  <dcterms:modified xsi:type="dcterms:W3CDTF">2018-11-09T16:48:03Z</dcterms:modified>
</cp:coreProperties>
</file>