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3845</c:v>
                </c:pt>
                <c:pt idx="1">
                  <c:v>7781</c:v>
                </c:pt>
                <c:pt idx="2">
                  <c:v>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3F-40A0-ABC8-0CA459B9D3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1316</c:v>
                </c:pt>
                <c:pt idx="1">
                  <c:v>2216</c:v>
                </c:pt>
                <c:pt idx="2">
                  <c:v>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3F-40A0-ABC8-0CA459B9D3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124</c:v>
                </c:pt>
                <c:pt idx="1">
                  <c:v>90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3F-40A0-ABC8-0CA459B9D3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189</c:v>
                </c:pt>
                <c:pt idx="1">
                  <c:v>362</c:v>
                </c:pt>
                <c:pt idx="2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3F-40A0-ABC8-0CA459B9D32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13</c:v>
                </c:pt>
                <c:pt idx="1">
                  <c:v>70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3F-40A0-ABC8-0CA459B9D32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</c:v>
                </c:pt>
                <c:pt idx="1">
                  <c:v>224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D3F-40A0-ABC8-0CA459B9D32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2104</c:v>
                </c:pt>
                <c:pt idx="1">
                  <c:v>31749</c:v>
                </c:pt>
                <c:pt idx="2">
                  <c:v>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3F-40A0-ABC8-0CA459B9D32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170</c:v>
                </c:pt>
                <c:pt idx="1">
                  <c:v>2195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D3F-40A0-ABC8-0CA459B9D3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484288"/>
        <c:axId val="353340040"/>
      </c:barChart>
      <c:catAx>
        <c:axId val="28948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40040"/>
        <c:crosses val="autoZero"/>
        <c:auto val="1"/>
        <c:lblAlgn val="ctr"/>
        <c:lblOffset val="100"/>
        <c:noMultiLvlLbl val="0"/>
      </c:catAx>
      <c:valAx>
        <c:axId val="35334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8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4B951-0FE0-472D-BDB9-9802F1D4F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BEDEC1-93B6-418E-B7F8-5198DCA384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4202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B236F-F4F5-4508-9CEA-C7FD8F98D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2BA43-142A-424F-BAD3-CE9544591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2275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2018-11-09T16:06:15Z</dcterms:created>
  <dcterms:modified xsi:type="dcterms:W3CDTF">2018-11-09T16:06:19Z</dcterms:modified>
</cp:coreProperties>
</file>