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3D21-4774-B887-8C748E1B423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3D21-4774-B887-8C748E1B423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3D21-4774-B887-8C748E1B423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extLst>
            <c:ext xmlns:c16="http://schemas.microsoft.com/office/drawing/2014/chart" uri="{C3380CC4-5D6E-409C-BE32-E72D297353CC}">
              <c16:uniqueId val="{00000003-3D21-4774-B887-8C748E1B4235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Sheet1!$F$2:$F$4</c:f>
            </c:numRef>
          </c:val>
          <c:extLst>
            <c:ext xmlns:c16="http://schemas.microsoft.com/office/drawing/2014/chart" uri="{C3380CC4-5D6E-409C-BE32-E72D297353CC}">
              <c16:uniqueId val="{00000004-3D21-4774-B887-8C748E1B4235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Sheet1!$G$2:$G$4</c:f>
            </c:numRef>
          </c:val>
          <c:extLst>
            <c:ext xmlns:c16="http://schemas.microsoft.com/office/drawing/2014/chart" uri="{C3380CC4-5D6E-409C-BE32-E72D297353CC}">
              <c16:uniqueId val="{00000005-3D21-4774-B887-8C748E1B4235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Sheet1!$H$2:$H$4</c:f>
            </c:numRef>
          </c:val>
          <c:extLst>
            <c:ext xmlns:c16="http://schemas.microsoft.com/office/drawing/2014/chart" uri="{C3380CC4-5D6E-409C-BE32-E72D297353CC}">
              <c16:uniqueId val="{00000006-3D21-4774-B887-8C748E1B4235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Sheet1!$I$2:$I$4</c:f>
            </c:numRef>
          </c:val>
          <c:extLst>
            <c:ext xmlns:c16="http://schemas.microsoft.com/office/drawing/2014/chart" uri="{C3380CC4-5D6E-409C-BE32-E72D297353CC}">
              <c16:uniqueId val="{00000007-3D21-4774-B887-8C748E1B42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1033376"/>
        <c:axId val="291031080"/>
      </c:barChart>
      <c:catAx>
        <c:axId val="291033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31080"/>
        <c:crosses val="autoZero"/>
        <c:auto val="1"/>
        <c:lblAlgn val="ctr"/>
        <c:lblOffset val="100"/>
        <c:noMultiLvlLbl val="0"/>
      </c:catAx>
      <c:valAx>
        <c:axId val="291031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33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FE898-315D-40EA-B1D9-29365BDAF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C21228-A6F7-47FC-A6B1-EC084A5887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77447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38A992-35FA-496D-989A-BE9F5F6D19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99D2B9-FD43-4622-B8D5-18C0AD1CF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7460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Administrator</dc:creator>
  <cp:lastModifiedBy>Administrator</cp:lastModifiedBy>
  <cp:revision>1</cp:revision>
  <dcterms:created xsi:type="dcterms:W3CDTF">2018-11-09T16:05:18Z</dcterms:created>
  <dcterms:modified xsi:type="dcterms:W3CDTF">2018-11-09T16:05:21Z</dcterms:modified>
</cp:coreProperties>
</file>