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0D9F-40CA-A767-63DC532AEB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0D9F-40CA-A767-63DC532AEB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0D9F-40CA-A767-63DC532AEBA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0D9F-40CA-A767-63DC532AEBA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0D9F-40CA-A767-63DC532AEBA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extLst>
            <c:ext xmlns:c16="http://schemas.microsoft.com/office/drawing/2014/chart" uri="{C3380CC4-5D6E-409C-BE32-E72D297353CC}">
              <c16:uniqueId val="{00000005-0D9F-40CA-A767-63DC532AEBA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extLst>
            <c:ext xmlns:c16="http://schemas.microsoft.com/office/drawing/2014/chart" uri="{C3380CC4-5D6E-409C-BE32-E72D297353CC}">
              <c16:uniqueId val="{00000006-0D9F-40CA-A767-63DC532AEBAC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extLst>
            <c:ext xmlns:c16="http://schemas.microsoft.com/office/drawing/2014/chart" uri="{C3380CC4-5D6E-409C-BE32-E72D297353CC}">
              <c16:uniqueId val="{00000007-0D9F-40CA-A767-63DC532AEB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485272"/>
        <c:axId val="289482976"/>
      </c:barChart>
      <c:catAx>
        <c:axId val="289485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82976"/>
        <c:crosses val="autoZero"/>
        <c:auto val="1"/>
        <c:lblAlgn val="ctr"/>
        <c:lblOffset val="100"/>
        <c:noMultiLvlLbl val="0"/>
      </c:catAx>
      <c:valAx>
        <c:axId val="28948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85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DFAE2-6F7B-4904-A950-F6DEE2C40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275EF0-A928-4713-87CF-E99EBAEE98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2530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485FA7-99AB-4789-A004-8EF30797FF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32C13E-79E8-4C6F-A70B-8D700DE60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3681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Administrator</dc:creator>
  <cp:lastModifiedBy>Administrator</cp:lastModifiedBy>
  <cp:revision>1</cp:revision>
  <dcterms:created xsi:type="dcterms:W3CDTF">2018-11-09T16:04:31Z</dcterms:created>
  <dcterms:modified xsi:type="dcterms:W3CDTF">2018-11-09T16:04:38Z</dcterms:modified>
</cp:coreProperties>
</file>