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43339</c:v>
                </c:pt>
                <c:pt idx="1">
                  <c:v>43346</c:v>
                </c:pt>
                <c:pt idx="2">
                  <c:v>43353</c:v>
                </c:pt>
                <c:pt idx="3">
                  <c:v>43360</c:v>
                </c:pt>
                <c:pt idx="4">
                  <c:v>43367</c:v>
                </c:pt>
                <c:pt idx="5">
                  <c:v>43374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121</c:v>
                </c:pt>
                <c:pt idx="1">
                  <c:v>286</c:v>
                </c:pt>
                <c:pt idx="2">
                  <c:v>153</c:v>
                </c:pt>
                <c:pt idx="3">
                  <c:v>228</c:v>
                </c:pt>
                <c:pt idx="4">
                  <c:v>177</c:v>
                </c:pt>
                <c:pt idx="5">
                  <c:v>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65-4D9C-BBEB-0C0D9D2297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43339</c:v>
                </c:pt>
                <c:pt idx="1">
                  <c:v>43346</c:v>
                </c:pt>
                <c:pt idx="2">
                  <c:v>43353</c:v>
                </c:pt>
                <c:pt idx="3">
                  <c:v>43360</c:v>
                </c:pt>
                <c:pt idx="4">
                  <c:v>43367</c:v>
                </c:pt>
                <c:pt idx="5">
                  <c:v>43374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750</c:v>
                </c:pt>
                <c:pt idx="1">
                  <c:v>556</c:v>
                </c:pt>
                <c:pt idx="2">
                  <c:v>413</c:v>
                </c:pt>
                <c:pt idx="3">
                  <c:v>627</c:v>
                </c:pt>
                <c:pt idx="4">
                  <c:v>467</c:v>
                </c:pt>
                <c:pt idx="5">
                  <c:v>489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65-4D9C-BBEB-0C0D9D229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164032"/>
        <c:axId val="290166656"/>
      </c:lineChart>
      <c:dateAx>
        <c:axId val="290164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66656"/>
        <c:crosses val="autoZero"/>
        <c:auto val="1"/>
        <c:lblOffset val="100"/>
        <c:baseTimeUnit val="days"/>
      </c:dateAx>
      <c:valAx>
        <c:axId val="29016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6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B575E-DAE6-4256-836D-18DE803D7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B9DAFD-98D0-4125-B2D3-A9C6858C18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9867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844E4-3B7F-41D9-B8B8-B83BF16BA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08/27/2018 - 10/07/2018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797DD9-3087-465A-AA59-F79B26B55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769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All Pages</dc:title>
  <dc:creator>Administrator</dc:creator>
  <cp:lastModifiedBy>Administrator</cp:lastModifiedBy>
  <cp:revision>1</cp:revision>
  <dcterms:created xsi:type="dcterms:W3CDTF">2018-10-09T15:05:35Z</dcterms:created>
  <dcterms:modified xsi:type="dcterms:W3CDTF">2018-10-09T15:05:39Z</dcterms:modified>
</cp:coreProperties>
</file>