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0.13870865224185</c:v>
                </c:pt>
                <c:pt idx="1">
                  <c:v>0.4891203764905</c:v>
                </c:pt>
                <c:pt idx="2">
                  <c:v>0.18395998450611001</c:v>
                </c:pt>
                <c:pt idx="3">
                  <c:v>4.4121327064154003E-2</c:v>
                </c:pt>
                <c:pt idx="4">
                  <c:v>0.10427082785117001</c:v>
                </c:pt>
                <c:pt idx="5">
                  <c:v>0.22125057531725001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45-4552-A3ED-A2E567F4D8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9.0404930672479997E-2</c:v>
                </c:pt>
                <c:pt idx="1">
                  <c:v>0.10964669085228</c:v>
                </c:pt>
                <c:pt idx="2">
                  <c:v>0.11276421835841</c:v>
                </c:pt>
                <c:pt idx="3">
                  <c:v>7.0472066897918004E-2</c:v>
                </c:pt>
                <c:pt idx="4">
                  <c:v>6.5327781704487997E-2</c:v>
                </c:pt>
                <c:pt idx="5">
                  <c:v>9.3240093240092997E-2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45-4552-A3ED-A2E567F4D8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3.8353382406800002E-2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45-4552-A3ED-A2E567F4D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79464"/>
        <c:axId val="287879792"/>
      </c:lineChart>
      <c:dateAx>
        <c:axId val="28787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79792"/>
        <c:crosses val="autoZero"/>
        <c:auto val="1"/>
        <c:lblOffset val="100"/>
        <c:baseTimeUnit val="days"/>
      </c:dateAx>
      <c:valAx>
        <c:axId val="28787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7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4F90F-9CCB-464C-ADB5-57EFECEC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6D942-F1D3-46F9-9049-C8C3324A3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278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F52DA-CB75-4B33-9B06-28185C3E9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08/27/2018 - 10/07/2018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65EE9-BB3A-4510-BCEC-87033DFCD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85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2018-10-09T14:57:11Z</dcterms:created>
  <dcterms:modified xsi:type="dcterms:W3CDTF">2018-10-09T14:57:15Z</dcterms:modified>
</cp:coreProperties>
</file>