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43339</c:v>
                </c:pt>
                <c:pt idx="1">
                  <c:v>43346</c:v>
                </c:pt>
                <c:pt idx="2">
                  <c:v>43353</c:v>
                </c:pt>
                <c:pt idx="3">
                  <c:v>43360</c:v>
                </c:pt>
                <c:pt idx="4">
                  <c:v>43367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1.4177</c:v>
                </c:pt>
                <c:pt idx="1">
                  <c:v>3.2818000000000001</c:v>
                </c:pt>
                <c:pt idx="2">
                  <c:v>1.7229000000000001</c:v>
                </c:pt>
                <c:pt idx="3">
                  <c:v>2.5177</c:v>
                </c:pt>
                <c:pt idx="4">
                  <c:v>1.9260999999999999</c:v>
                </c:pt>
                <c:pt idx="5">
                  <c:v>2.8001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F9-4AEC-BD40-BC8BE78C0B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43339</c:v>
                </c:pt>
                <c:pt idx="1">
                  <c:v>43346</c:v>
                </c:pt>
                <c:pt idx="2">
                  <c:v>43353</c:v>
                </c:pt>
                <c:pt idx="3">
                  <c:v>43360</c:v>
                </c:pt>
                <c:pt idx="4">
                  <c:v>43367</c:v>
                </c:pt>
                <c:pt idx="5">
                  <c:v>43374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2.4266000000000001</c:v>
                </c:pt>
                <c:pt idx="1">
                  <c:v>1.7658</c:v>
                </c:pt>
                <c:pt idx="2">
                  <c:v>1.2907</c:v>
                </c:pt>
                <c:pt idx="3">
                  <c:v>1.9278</c:v>
                </c:pt>
                <c:pt idx="4">
                  <c:v>1.4142999999999999</c:v>
                </c:pt>
                <c:pt idx="5">
                  <c:v>1.462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F9-4AEC-BD40-BC8BE78C0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88680"/>
        <c:axId val="289552656"/>
      </c:lineChart>
      <c:dateAx>
        <c:axId val="291688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52656"/>
        <c:crosses val="autoZero"/>
        <c:auto val="1"/>
        <c:lblOffset val="100"/>
        <c:baseTimeUnit val="days"/>
      </c:dateAx>
      <c:valAx>
        <c:axId val="28955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8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09F9-6AEB-4691-906A-DFDDF14E1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89B804-D563-452F-B61F-8C167CFF27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177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85DF3-D70D-4A3E-A611-93564A731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08/27/2018 - 10/07/2018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906FD-42BA-4B25-B0B8-D34448A1B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746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Administrator</dc:creator>
  <cp:lastModifiedBy>Administrator</cp:lastModifiedBy>
  <cp:revision>1</cp:revision>
  <dcterms:created xsi:type="dcterms:W3CDTF">2018-10-09T14:55:02Z</dcterms:created>
  <dcterms:modified xsi:type="dcterms:W3CDTF">2018-10-09T14:55:06Z</dcterms:modified>
</cp:coreProperties>
</file>