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Sheet1!$B$2:$B$7</c:f>
            </c:numRef>
          </c:val>
          <c:smooth val="0"/>
          <c:extLst>
            <c:ext xmlns:c16="http://schemas.microsoft.com/office/drawing/2014/chart" uri="{C3380CC4-5D6E-409C-BE32-E72D297353CC}">
              <c16:uniqueId val="{00000000-6CCD-426C-8A8D-5758035C7F89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Sheet1!$A$2:$A$7</c:f>
            </c:multiLvlStrRef>
          </c:cat>
          <c:val>
            <c:numRef>
              <c:f>Sheet1!$C$2:$C$7</c:f>
            </c:numRef>
          </c:val>
          <c:smooth val="0"/>
          <c:extLst>
            <c:ext xmlns:c16="http://schemas.microsoft.com/office/drawing/2014/chart" uri="{C3380CC4-5D6E-409C-BE32-E72D297353CC}">
              <c16:uniqueId val="{00000001-6CCD-426C-8A8D-5758035C7F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0677232"/>
        <c:axId val="283694136"/>
      </c:lineChart>
      <c:catAx>
        <c:axId val="350677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694136"/>
        <c:crosses val="autoZero"/>
        <c:auto val="1"/>
        <c:lblAlgn val="ctr"/>
        <c:lblOffset val="100"/>
        <c:noMultiLvlLbl val="0"/>
      </c:catAx>
      <c:valAx>
        <c:axId val="283694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0677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E5D8F-9D15-4B86-8613-7A958FB78E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51FAD04-2A6F-40DB-B51D-7F54C27EE0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03742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76ADDD-5F46-4008-ACB1-F4D5459831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08/27/2018 - 10/07/2018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A00BDB-071A-4BCF-9728-DE974EC4D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0523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Interaction Rate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All Pages</dc:title>
  <dc:creator>Administrator</dc:creator>
  <cp:lastModifiedBy>Administrator</cp:lastModifiedBy>
  <cp:revision>1</cp:revision>
  <dcterms:created xsi:type="dcterms:W3CDTF">2018-10-09T14:54:31Z</dcterms:created>
  <dcterms:modified xsi:type="dcterms:W3CDTF">2018-10-09T14:54:34Z</dcterms:modified>
</cp:coreProperties>
</file>