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43344</c:v>
                </c:pt>
                <c:pt idx="1">
                  <c:v>43374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2.1265000000000001</c:v>
                </c:pt>
                <c:pt idx="1">
                  <c:v>2.7974000000000001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4F-4BDA-AE53-787DC230B8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43344</c:v>
                </c:pt>
                <c:pt idx="1">
                  <c:v>43374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1.6336999999999999</c:v>
                </c:pt>
                <c:pt idx="1">
                  <c:v>1.4588000000000001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4F-4BDA-AE53-787DC230B8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280000"/>
        <c:axId val="179378088"/>
      </c:lineChart>
      <c:dateAx>
        <c:axId val="354280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378088"/>
        <c:crosses val="autoZero"/>
        <c:auto val="1"/>
        <c:lblOffset val="100"/>
        <c:baseTimeUnit val="months"/>
      </c:dateAx>
      <c:valAx>
        <c:axId val="17937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28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931DB-5E88-46C8-8ACB-3BB0D1F3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F780E2-B5D1-4EA8-9340-490A22FEE4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444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C0ACF-395C-4382-90FE-B139E0A5F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F0638-DB4F-4F9C-8FF8-4B591A24E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4238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All Pages</dc:title>
  <dc:creator>Administrator</dc:creator>
  <cp:lastModifiedBy>Administrator</cp:lastModifiedBy>
  <cp:revision>1</cp:revision>
  <dcterms:created xsi:type="dcterms:W3CDTF">2018-10-09T14:53:05Z</dcterms:created>
  <dcterms:modified xsi:type="dcterms:W3CDTF">2018-10-09T14:53:09Z</dcterms:modified>
</cp:coreProperties>
</file>