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EF1F-43B3-888E-57D057DEA9E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EF1F-43B3-888E-57D057DEA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98944"/>
        <c:axId val="282742544"/>
      </c:lineChart>
      <c:catAx>
        <c:axId val="28179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42544"/>
        <c:crosses val="autoZero"/>
        <c:auto val="1"/>
        <c:lblAlgn val="ctr"/>
        <c:lblOffset val="100"/>
        <c:noMultiLvlLbl val="0"/>
      </c:catAx>
      <c:valAx>
        <c:axId val="28274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9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F377-311A-409B-883F-29242A243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AB58CD-096C-4041-BFB3-9B5DC09007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8780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1E061-5167-44B8-991A-EEEEA4454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66920-6D07-4F05-B97B-C5DF0B060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91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2018-10-09T14:52:14Z</dcterms:created>
  <dcterms:modified xsi:type="dcterms:W3CDTF">2018-10-09T14:52:18Z</dcterms:modified>
</cp:coreProperties>
</file>