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43344</c:v>
                </c:pt>
                <c:pt idx="1">
                  <c:v>43374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2.1265000000000001</c:v>
                </c:pt>
                <c:pt idx="1">
                  <c:v>2.7974000000000001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5C-452B-8223-2F4F0D9807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5A5C-452B-8223-2F4F0D980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519680"/>
        <c:axId val="158520008"/>
      </c:lineChart>
      <c:dateAx>
        <c:axId val="158519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520008"/>
        <c:crosses val="autoZero"/>
        <c:auto val="1"/>
        <c:lblOffset val="100"/>
        <c:baseTimeUnit val="months"/>
      </c:dateAx>
      <c:valAx>
        <c:axId val="15852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51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A698-FB32-4043-972A-FCFD9DAC1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BA6868-A5C0-4BB7-998F-C21E71A2EF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5847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77B57-5098-44EF-91C0-94030561B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91DB2-68A7-4326-AD4A-0CE49014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3863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Administrator</dc:creator>
  <cp:lastModifiedBy>Administrator</cp:lastModifiedBy>
  <cp:revision>1</cp:revision>
  <dcterms:created xsi:type="dcterms:W3CDTF">2018-10-09T14:51:10Z</dcterms:created>
  <dcterms:modified xsi:type="dcterms:W3CDTF">2018-10-09T14:51:21Z</dcterms:modified>
</cp:coreProperties>
</file>