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159C6-577C-45C9-8E2B-0C4D1451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282C5-F6D8-4F76-9369-804C892BF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208797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10820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50653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16519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009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269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76858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42873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2948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236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4528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27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42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73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3F890-9F70-46F4-9A23-786801BD3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09/01/2018 - 10/05/2018</a:t>
            </a:r>
          </a:p>
        </p:txBody>
      </p:sp>
    </p:spTree>
    <p:extLst>
      <p:ext uri="{BB962C8B-B14F-4D97-AF65-F5344CB8AC3E}">
        <p14:creationId xmlns:p14="http://schemas.microsoft.com/office/powerpoint/2010/main" val="20236242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2018-10-09T14:47:53Z</dcterms:created>
  <dcterms:modified xsi:type="dcterms:W3CDTF">2018-10-09T14:48:00Z</dcterms:modified>
</cp:coreProperties>
</file>