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20677-6769-41D1-AF62-74A6F6360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61522-D713-4A0D-8D99-E929EA2B3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454364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05374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6831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0147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3972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4332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2686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4377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5013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2882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5130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4502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0833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13468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4917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01598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7105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77240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1912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43285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058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9415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9658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235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82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0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6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1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F1CBD-6DB9-4A28-B968-E7C09D836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09/01/2018 - 10/05/2018</a:t>
            </a:r>
          </a:p>
        </p:txBody>
      </p:sp>
    </p:spTree>
    <p:extLst>
      <p:ext uri="{BB962C8B-B14F-4D97-AF65-F5344CB8AC3E}">
        <p14:creationId xmlns:p14="http://schemas.microsoft.com/office/powerpoint/2010/main" val="1428430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2018-10-09T14:23:44Z</dcterms:created>
  <dcterms:modified xsi:type="dcterms:W3CDTF">2018-10-09T14:24:12Z</dcterms:modified>
</cp:coreProperties>
</file>