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A85B-4D68-B842-8CDB7BD2AD9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A85B-4D68-B842-8CDB7BD2AD9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A85B-4D68-B842-8CDB7BD2AD9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A85B-4D68-B842-8CDB7BD2AD9E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Sheet1!$F$2:$F$4</c:f>
            </c:numRef>
          </c:val>
          <c:extLst>
            <c:ext xmlns:c16="http://schemas.microsoft.com/office/drawing/2014/chart" uri="{C3380CC4-5D6E-409C-BE32-E72D297353CC}">
              <c16:uniqueId val="{00000004-A85B-4D68-B842-8CDB7BD2AD9E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Sheet1!$G$2:$G$4</c:f>
            </c:numRef>
          </c:val>
          <c:extLst>
            <c:ext xmlns:c16="http://schemas.microsoft.com/office/drawing/2014/chart" uri="{C3380CC4-5D6E-409C-BE32-E72D297353CC}">
              <c16:uniqueId val="{00000005-A85B-4D68-B842-8CDB7BD2AD9E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Sheet1!$H$2:$H$4</c:f>
            </c:numRef>
          </c:val>
          <c:extLst>
            <c:ext xmlns:c16="http://schemas.microsoft.com/office/drawing/2014/chart" uri="{C3380CC4-5D6E-409C-BE32-E72D297353CC}">
              <c16:uniqueId val="{00000006-A85B-4D68-B842-8CDB7BD2AD9E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Sheet1!$I$2:$I$4</c:f>
            </c:numRef>
          </c:val>
          <c:extLst>
            <c:ext xmlns:c16="http://schemas.microsoft.com/office/drawing/2014/chart" uri="{C3380CC4-5D6E-409C-BE32-E72D297353CC}">
              <c16:uniqueId val="{00000007-A85B-4D68-B842-8CDB7BD2AD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3250392"/>
        <c:axId val="294933848"/>
      </c:barChart>
      <c:catAx>
        <c:axId val="18325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933848"/>
        <c:crosses val="autoZero"/>
        <c:auto val="1"/>
        <c:lblAlgn val="ctr"/>
        <c:lblOffset val="100"/>
        <c:noMultiLvlLbl val="0"/>
      </c:catAx>
      <c:valAx>
        <c:axId val="294933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25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EA2DC-1C7F-4B40-94D8-75DDA006C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7C4476-CF3B-4FD3-9CB4-6085B45C87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63801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025B0B-6ECB-4A88-8447-987A791508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09/01/2018 - 10/05/2018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96D00-8DEC-436E-8330-F1FD7F896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489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Administrator</dc:creator>
  <cp:lastModifiedBy>Administrator</cp:lastModifiedBy>
  <cp:revision>1</cp:revision>
  <dcterms:created xsi:type="dcterms:W3CDTF">2018-10-08T18:32:18Z</dcterms:created>
  <dcterms:modified xsi:type="dcterms:W3CDTF">2018-10-08T18:32:27Z</dcterms:modified>
</cp:coreProperties>
</file>