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43252</c:v>
                </c:pt>
                <c:pt idx="1">
                  <c:v>43282</c:v>
                </c:pt>
                <c:pt idx="2">
                  <c:v>43313</c:v>
                </c:pt>
                <c:pt idx="3">
                  <c:v>43344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7691</c:v>
                </c:pt>
                <c:pt idx="1">
                  <c:v>8020</c:v>
                </c:pt>
                <c:pt idx="2">
                  <c:v>8552</c:v>
                </c:pt>
                <c:pt idx="3">
                  <c:v>8600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12-4A61-8DF7-853C1F11B4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43252</c:v>
                </c:pt>
                <c:pt idx="1">
                  <c:v>43282</c:v>
                </c:pt>
                <c:pt idx="2">
                  <c:v>43313</c:v>
                </c:pt>
                <c:pt idx="3">
                  <c:v>43344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26356</c:v>
                </c:pt>
                <c:pt idx="1">
                  <c:v>27952</c:v>
                </c:pt>
                <c:pt idx="2">
                  <c:v>31042</c:v>
                </c:pt>
                <c:pt idx="3">
                  <c:v>31332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12-4A61-8DF7-853C1F11B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76216"/>
        <c:axId val="346196472"/>
      </c:lineChart>
      <c:dateAx>
        <c:axId val="279876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96472"/>
        <c:crosses val="autoZero"/>
        <c:auto val="1"/>
        <c:lblOffset val="100"/>
        <c:baseTimeUnit val="months"/>
      </c:dateAx>
      <c:valAx>
        <c:axId val="34619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7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CFAC2-0DBF-4D05-A867-CEEA09E2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FECD34-D996-4A01-9104-931BE95F75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258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ABD1E-CA6D-4B23-B302-4B6930534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F2AB4-8120-4C26-89A1-7FA81282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64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2018-09-04T16:55:01Z</dcterms:created>
  <dcterms:modified xsi:type="dcterms:W3CDTF">2018-09-04T16:55:07Z</dcterms:modified>
</cp:coreProperties>
</file>