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48672-ACDA-4E36-8F91-CF0CEA273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D633D-6423-4073-B9C5-D5511569CD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860157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6913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709428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28461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8871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0036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5943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481256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571138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8786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006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35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93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1.9696 %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715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75517-9B99-4494-A0C3-89341FC45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06/29/2018 - 09/02/2018</a:t>
            </a:r>
          </a:p>
        </p:txBody>
      </p:sp>
    </p:spTree>
    <p:extLst>
      <p:ext uri="{BB962C8B-B14F-4D97-AF65-F5344CB8AC3E}">
        <p14:creationId xmlns:p14="http://schemas.microsoft.com/office/powerpoint/2010/main" val="2825242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Administrator</dc:creator>
  <cp:lastModifiedBy>Administrator</cp:lastModifiedBy>
  <cp:revision>1</cp:revision>
  <dcterms:created xsi:type="dcterms:W3CDTF">2018-09-04T16:36:05Z</dcterms:created>
  <dcterms:modified xsi:type="dcterms:W3CDTF">2018-09-04T16:36:13Z</dcterms:modified>
</cp:coreProperties>
</file>