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2094</c:v>
                </c:pt>
                <c:pt idx="1">
                  <c:v>14907</c:v>
                </c:pt>
                <c:pt idx="2">
                  <c:v>1796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F0-44A1-BA3E-904758C82D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709</c:v>
                </c:pt>
                <c:pt idx="1">
                  <c:v>3192</c:v>
                </c:pt>
                <c:pt idx="2">
                  <c:v>405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F0-44A1-BA3E-904758C82D1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83</c:v>
                </c:pt>
                <c:pt idx="1">
                  <c:v>140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9F0-44A1-BA3E-904758C82D1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19</c:v>
                </c:pt>
                <c:pt idx="1">
                  <c:v>579</c:v>
                </c:pt>
                <c:pt idx="2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9F0-44A1-BA3E-904758C82D1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61</c:v>
                </c:pt>
                <c:pt idx="1">
                  <c:v>103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9F0-44A1-BA3E-904758C82D1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2</c:v>
                </c:pt>
                <c:pt idx="1">
                  <c:v>207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9F0-44A1-BA3E-904758C82D1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1877</c:v>
                </c:pt>
                <c:pt idx="1">
                  <c:v>34475</c:v>
                </c:pt>
                <c:pt idx="2">
                  <c:v>392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9F0-44A1-BA3E-904758C82D1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Moyo Costa Rica</c:v>
                </c:pt>
                <c:pt idx="1">
                  <c:v>Helados POPS Costa Rica</c:v>
                </c:pt>
                <c:pt idx="2">
                  <c:v>La Estación Dos Pinos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110</c:v>
                </c:pt>
                <c:pt idx="1">
                  <c:v>2479</c:v>
                </c:pt>
                <c:pt idx="2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9F0-44A1-BA3E-904758C82D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3078376"/>
        <c:axId val="353228944"/>
      </c:barChart>
      <c:catAx>
        <c:axId val="183078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228944"/>
        <c:crosses val="autoZero"/>
        <c:auto val="1"/>
        <c:lblAlgn val="ctr"/>
        <c:lblOffset val="100"/>
        <c:noMultiLvlLbl val="0"/>
      </c:catAx>
      <c:valAx>
        <c:axId val="353228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078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CABCB-827D-4316-9A93-46F699B3A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85DE50-213E-4E13-BD50-71BA51A383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6321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41EFE4-7C65-48CE-9006-69C3AF31D9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FCD082-E408-4F4E-85AF-5F9622182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6495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All Pages</dc:title>
  <dc:creator>Administrator</dc:creator>
  <cp:lastModifiedBy>Administrator</cp:lastModifiedBy>
  <cp:revision>1</cp:revision>
  <dcterms:created xsi:type="dcterms:W3CDTF">2018-09-04T03:50:38Z</dcterms:created>
  <dcterms:modified xsi:type="dcterms:W3CDTF">2018-09-04T03:50:43Z</dcterms:modified>
</cp:coreProperties>
</file>