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1DD9D-ECD9-45E2-96E0-CD089563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23D849-8708-49A9-8430-8B48177EF1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1115573"/>
              </p:ext>
            </p:extLst>
          </p:nvPr>
        </p:nvGraphicFramePr>
        <p:xfrm>
          <a:off x="457200" y="1731963"/>
          <a:ext cx="8229595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680155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6348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02091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99097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45051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2568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08295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0347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31868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22873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71221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55522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9365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3876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71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220910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66751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11721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2486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57704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69003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2385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5719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79401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6662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48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Moyo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53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Helados POPS 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27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 Estación Dos Pinos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10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FFDF64-0848-446E-A63C-F4A904BA05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719668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134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Administrator</dc:creator>
  <cp:lastModifiedBy>Administrator</cp:lastModifiedBy>
  <cp:revision>1</cp:revision>
  <dcterms:created xsi:type="dcterms:W3CDTF">2018-09-04T01:54:18Z</dcterms:created>
  <dcterms:modified xsi:type="dcterms:W3CDTF">2018-09-04T01:54:55Z</dcterms:modified>
</cp:coreProperties>
</file>