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43279</c:v>
                </c:pt>
                <c:pt idx="1">
                  <c:v>43280</c:v>
                </c:pt>
                <c:pt idx="2">
                  <c:v>43281</c:v>
                </c:pt>
                <c:pt idx="3">
                  <c:v>43282</c:v>
                </c:pt>
                <c:pt idx="4">
                  <c:v>43283</c:v>
                </c:pt>
                <c:pt idx="5">
                  <c:v>43284</c:v>
                </c:pt>
                <c:pt idx="6">
                  <c:v>43285</c:v>
                </c:pt>
                <c:pt idx="7">
                  <c:v>43286</c:v>
                </c:pt>
                <c:pt idx="8">
                  <c:v>43287</c:v>
                </c:pt>
                <c:pt idx="9">
                  <c:v>43288</c:v>
                </c:pt>
                <c:pt idx="10">
                  <c:v>43289</c:v>
                </c:pt>
                <c:pt idx="11">
                  <c:v>43290</c:v>
                </c:pt>
                <c:pt idx="12">
                  <c:v>43291</c:v>
                </c:pt>
                <c:pt idx="13">
                  <c:v>43292</c:v>
                </c:pt>
                <c:pt idx="14">
                  <c:v>43293</c:v>
                </c:pt>
                <c:pt idx="15">
                  <c:v>43294</c:v>
                </c:pt>
                <c:pt idx="16">
                  <c:v>43295</c:v>
                </c:pt>
                <c:pt idx="17">
                  <c:v>43296</c:v>
                </c:pt>
                <c:pt idx="18">
                  <c:v>43297</c:v>
                </c:pt>
                <c:pt idx="19">
                  <c:v>43298</c:v>
                </c:pt>
                <c:pt idx="20">
                  <c:v>43299</c:v>
                </c:pt>
                <c:pt idx="21">
                  <c:v>43300</c:v>
                </c:pt>
                <c:pt idx="22">
                  <c:v>43301</c:v>
                </c:pt>
                <c:pt idx="23">
                  <c:v>43302</c:v>
                </c:pt>
                <c:pt idx="24">
                  <c:v>43303</c:v>
                </c:pt>
                <c:pt idx="25">
                  <c:v>43304</c:v>
                </c:pt>
                <c:pt idx="26">
                  <c:v>43305</c:v>
                </c:pt>
                <c:pt idx="27">
                  <c:v>43306</c:v>
                </c:pt>
                <c:pt idx="28">
                  <c:v>43307</c:v>
                </c:pt>
                <c:pt idx="29">
                  <c:v>43308</c:v>
                </c:pt>
                <c:pt idx="30">
                  <c:v>43309</c:v>
                </c:pt>
                <c:pt idx="31">
                  <c:v>43310</c:v>
                </c:pt>
                <c:pt idx="32">
                  <c:v>43311</c:v>
                </c:pt>
                <c:pt idx="33">
                  <c:v>43312</c:v>
                </c:pt>
                <c:pt idx="34">
                  <c:v>43313</c:v>
                </c:pt>
                <c:pt idx="35">
                  <c:v>43314</c:v>
                </c:pt>
                <c:pt idx="36">
                  <c:v>43315</c:v>
                </c:pt>
                <c:pt idx="37">
                  <c:v>43316</c:v>
                </c:pt>
              </c:numCache>
            </c:numRef>
          </c:cat>
          <c:val>
            <c:numRef>
              <c:f>Sheet1!$B$2:$B$39</c:f>
              <c:numCache>
                <c:formatCode>General</c:formatCode>
                <c:ptCount val="38"/>
                <c:pt idx="0">
                  <c:v>7697</c:v>
                </c:pt>
                <c:pt idx="1">
                  <c:v>7694</c:v>
                </c:pt>
                <c:pt idx="2">
                  <c:v>7691</c:v>
                </c:pt>
                <c:pt idx="3">
                  <c:v>7694</c:v>
                </c:pt>
                <c:pt idx="4">
                  <c:v>7694</c:v>
                </c:pt>
                <c:pt idx="5">
                  <c:v>7691</c:v>
                </c:pt>
                <c:pt idx="6">
                  <c:v>7694</c:v>
                </c:pt>
                <c:pt idx="7">
                  <c:v>7696</c:v>
                </c:pt>
                <c:pt idx="8">
                  <c:v>7696</c:v>
                </c:pt>
                <c:pt idx="9">
                  <c:v>7694</c:v>
                </c:pt>
                <c:pt idx="10">
                  <c:v>7695</c:v>
                </c:pt>
                <c:pt idx="11">
                  <c:v>7701</c:v>
                </c:pt>
                <c:pt idx="12">
                  <c:v>7703</c:v>
                </c:pt>
                <c:pt idx="13">
                  <c:v>7728</c:v>
                </c:pt>
                <c:pt idx="14">
                  <c:v>7756</c:v>
                </c:pt>
                <c:pt idx="15">
                  <c:v>7765</c:v>
                </c:pt>
                <c:pt idx="16">
                  <c:v>7781</c:v>
                </c:pt>
                <c:pt idx="17">
                  <c:v>7801</c:v>
                </c:pt>
                <c:pt idx="18">
                  <c:v>7810</c:v>
                </c:pt>
                <c:pt idx="19">
                  <c:v>7825</c:v>
                </c:pt>
                <c:pt idx="20">
                  <c:v>7849</c:v>
                </c:pt>
                <c:pt idx="21">
                  <c:v>7878</c:v>
                </c:pt>
                <c:pt idx="22">
                  <c:v>7890</c:v>
                </c:pt>
                <c:pt idx="23">
                  <c:v>7900</c:v>
                </c:pt>
                <c:pt idx="24">
                  <c:v>7907</c:v>
                </c:pt>
                <c:pt idx="25">
                  <c:v>7921</c:v>
                </c:pt>
                <c:pt idx="26">
                  <c:v>7932</c:v>
                </c:pt>
                <c:pt idx="27">
                  <c:v>7947</c:v>
                </c:pt>
                <c:pt idx="28">
                  <c:v>7971</c:v>
                </c:pt>
                <c:pt idx="29">
                  <c:v>7981</c:v>
                </c:pt>
                <c:pt idx="30">
                  <c:v>7989</c:v>
                </c:pt>
                <c:pt idx="31">
                  <c:v>7999</c:v>
                </c:pt>
                <c:pt idx="32">
                  <c:v>8015</c:v>
                </c:pt>
                <c:pt idx="33">
                  <c:v>8020</c:v>
                </c:pt>
                <c:pt idx="34">
                  <c:v>8031</c:v>
                </c:pt>
                <c:pt idx="35">
                  <c:v>8061</c:v>
                </c:pt>
                <c:pt idx="36">
                  <c:v>8082</c:v>
                </c:pt>
                <c:pt idx="37">
                  <c:v>8106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05-4EFF-B688-0C66106663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</c:f>
              <c:numCache>
                <c:formatCode>m/d/yyyy</c:formatCode>
                <c:ptCount val="38"/>
                <c:pt idx="0">
                  <c:v>43279</c:v>
                </c:pt>
                <c:pt idx="1">
                  <c:v>43280</c:v>
                </c:pt>
                <c:pt idx="2">
                  <c:v>43281</c:v>
                </c:pt>
                <c:pt idx="3">
                  <c:v>43282</c:v>
                </c:pt>
                <c:pt idx="4">
                  <c:v>43283</c:v>
                </c:pt>
                <c:pt idx="5">
                  <c:v>43284</c:v>
                </c:pt>
                <c:pt idx="6">
                  <c:v>43285</c:v>
                </c:pt>
                <c:pt idx="7">
                  <c:v>43286</c:v>
                </c:pt>
                <c:pt idx="8">
                  <c:v>43287</c:v>
                </c:pt>
                <c:pt idx="9">
                  <c:v>43288</c:v>
                </c:pt>
                <c:pt idx="10">
                  <c:v>43289</c:v>
                </c:pt>
                <c:pt idx="11">
                  <c:v>43290</c:v>
                </c:pt>
                <c:pt idx="12">
                  <c:v>43291</c:v>
                </c:pt>
                <c:pt idx="13">
                  <c:v>43292</c:v>
                </c:pt>
                <c:pt idx="14">
                  <c:v>43293</c:v>
                </c:pt>
                <c:pt idx="15">
                  <c:v>43294</c:v>
                </c:pt>
                <c:pt idx="16">
                  <c:v>43295</c:v>
                </c:pt>
                <c:pt idx="17">
                  <c:v>43296</c:v>
                </c:pt>
                <c:pt idx="18">
                  <c:v>43297</c:v>
                </c:pt>
                <c:pt idx="19">
                  <c:v>43298</c:v>
                </c:pt>
                <c:pt idx="20">
                  <c:v>43299</c:v>
                </c:pt>
                <c:pt idx="21">
                  <c:v>43300</c:v>
                </c:pt>
                <c:pt idx="22">
                  <c:v>43301</c:v>
                </c:pt>
                <c:pt idx="23">
                  <c:v>43302</c:v>
                </c:pt>
                <c:pt idx="24">
                  <c:v>43303</c:v>
                </c:pt>
                <c:pt idx="25">
                  <c:v>43304</c:v>
                </c:pt>
                <c:pt idx="26">
                  <c:v>43305</c:v>
                </c:pt>
                <c:pt idx="27">
                  <c:v>43306</c:v>
                </c:pt>
                <c:pt idx="28">
                  <c:v>43307</c:v>
                </c:pt>
                <c:pt idx="29">
                  <c:v>43308</c:v>
                </c:pt>
                <c:pt idx="30">
                  <c:v>43309</c:v>
                </c:pt>
                <c:pt idx="31">
                  <c:v>43310</c:v>
                </c:pt>
                <c:pt idx="32">
                  <c:v>43311</c:v>
                </c:pt>
                <c:pt idx="33">
                  <c:v>43312</c:v>
                </c:pt>
                <c:pt idx="34">
                  <c:v>43313</c:v>
                </c:pt>
                <c:pt idx="35">
                  <c:v>43314</c:v>
                </c:pt>
                <c:pt idx="36">
                  <c:v>43315</c:v>
                </c:pt>
                <c:pt idx="37">
                  <c:v>43316</c:v>
                </c:pt>
              </c:numCache>
            </c:numRef>
          </c:cat>
          <c:val>
            <c:numRef>
              <c:f>Sheet1!$C$2:$C$39</c:f>
              <c:numCache>
                <c:formatCode>General</c:formatCode>
                <c:ptCount val="38"/>
                <c:pt idx="0">
                  <c:v>26302</c:v>
                </c:pt>
                <c:pt idx="1">
                  <c:v>26331</c:v>
                </c:pt>
                <c:pt idx="2">
                  <c:v>26356</c:v>
                </c:pt>
                <c:pt idx="3">
                  <c:v>26389</c:v>
                </c:pt>
                <c:pt idx="4">
                  <c:v>26420</c:v>
                </c:pt>
                <c:pt idx="5">
                  <c:v>26473</c:v>
                </c:pt>
                <c:pt idx="6">
                  <c:v>26527</c:v>
                </c:pt>
                <c:pt idx="7">
                  <c:v>26580</c:v>
                </c:pt>
                <c:pt idx="8">
                  <c:v>26619</c:v>
                </c:pt>
                <c:pt idx="9">
                  <c:v>26681</c:v>
                </c:pt>
                <c:pt idx="10">
                  <c:v>26740</c:v>
                </c:pt>
                <c:pt idx="11">
                  <c:v>26797</c:v>
                </c:pt>
                <c:pt idx="12">
                  <c:v>26844</c:v>
                </c:pt>
                <c:pt idx="13">
                  <c:v>26906</c:v>
                </c:pt>
                <c:pt idx="14">
                  <c:v>26980</c:v>
                </c:pt>
                <c:pt idx="15">
                  <c:v>27026</c:v>
                </c:pt>
                <c:pt idx="16">
                  <c:v>27095</c:v>
                </c:pt>
                <c:pt idx="17">
                  <c:v>27155</c:v>
                </c:pt>
                <c:pt idx="18">
                  <c:v>27208</c:v>
                </c:pt>
                <c:pt idx="19">
                  <c:v>27266</c:v>
                </c:pt>
                <c:pt idx="20">
                  <c:v>27317</c:v>
                </c:pt>
                <c:pt idx="21">
                  <c:v>27383</c:v>
                </c:pt>
                <c:pt idx="22">
                  <c:v>27434</c:v>
                </c:pt>
                <c:pt idx="23">
                  <c:v>27507</c:v>
                </c:pt>
                <c:pt idx="24">
                  <c:v>27557</c:v>
                </c:pt>
                <c:pt idx="25">
                  <c:v>27597</c:v>
                </c:pt>
                <c:pt idx="26">
                  <c:v>27625</c:v>
                </c:pt>
                <c:pt idx="27">
                  <c:v>27680</c:v>
                </c:pt>
                <c:pt idx="28">
                  <c:v>27726</c:v>
                </c:pt>
                <c:pt idx="29">
                  <c:v>27793</c:v>
                </c:pt>
                <c:pt idx="30">
                  <c:v>27819</c:v>
                </c:pt>
                <c:pt idx="31">
                  <c:v>27870</c:v>
                </c:pt>
                <c:pt idx="32">
                  <c:v>27912</c:v>
                </c:pt>
                <c:pt idx="33">
                  <c:v>27952</c:v>
                </c:pt>
                <c:pt idx="34">
                  <c:v>28018</c:v>
                </c:pt>
                <c:pt idx="35">
                  <c:v>28075</c:v>
                </c:pt>
                <c:pt idx="36">
                  <c:v>28282</c:v>
                </c:pt>
                <c:pt idx="37">
                  <c:v>28526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05-4EFF-B688-0C6610666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258480"/>
        <c:axId val="334257496"/>
      </c:lineChart>
      <c:dateAx>
        <c:axId val="33425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57496"/>
        <c:crosses val="autoZero"/>
        <c:auto val="1"/>
        <c:lblOffset val="100"/>
        <c:baseTimeUnit val="days"/>
      </c:dateAx>
      <c:valAx>
        <c:axId val="33425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5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DEE6-5E7E-43E4-A13F-63E5571A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5041C-78EE-432F-80EF-21FE8C96D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911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84E14-FD11-4A6E-B065-F936D586B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06/28/2018 - 08/04/2018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05E0C-834B-4F84-BFFF-97373B776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168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2018-08-09T21:31:27Z</dcterms:created>
  <dcterms:modified xsi:type="dcterms:W3CDTF">2018-08-09T21:31:32Z</dcterms:modified>
</cp:coreProperties>
</file>