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75816-14F7-4A72-9D62-78BE0F4E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5981D-2082-4C62-9FFF-F0EFCFC9EC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455233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30665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57788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4469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366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583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623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714729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28862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81002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85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7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4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41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B2E17-6D70-4D7A-A55B-42AED0FC3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06/28/2018 - 08/04/2018</a:t>
            </a:r>
          </a:p>
        </p:txBody>
      </p:sp>
    </p:spTree>
    <p:extLst>
      <p:ext uri="{BB962C8B-B14F-4D97-AF65-F5344CB8AC3E}">
        <p14:creationId xmlns:p14="http://schemas.microsoft.com/office/powerpoint/2010/main" val="4254489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2018-08-09T21:24:35Z</dcterms:created>
  <dcterms:modified xsi:type="dcterms:W3CDTF">2018-08-09T21:24:42Z</dcterms:modified>
</cp:coreProperties>
</file>