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4202</c:v>
                </c:pt>
                <c:pt idx="1">
                  <c:v>32589</c:v>
                </c:pt>
                <c:pt idx="2">
                  <c:v>2081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C4-40DD-A1E9-CAAEBB9466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1324</c:v>
                </c:pt>
                <c:pt idx="1">
                  <c:v>5748</c:v>
                </c:pt>
                <c:pt idx="2">
                  <c:v>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C4-40DD-A1E9-CAAEBB9466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133</c:v>
                </c:pt>
                <c:pt idx="1">
                  <c:v>265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C4-40DD-A1E9-CAAEBB9466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674</c:v>
                </c:pt>
                <c:pt idx="1">
                  <c:v>607</c:v>
                </c:pt>
                <c:pt idx="2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C4-40DD-A1E9-CAAEBB9466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16</c:v>
                </c:pt>
                <c:pt idx="1">
                  <c:v>165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C4-40DD-A1E9-CAAEBB9466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</c:v>
                </c:pt>
                <c:pt idx="1">
                  <c:v>277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C4-40DD-A1E9-CAAEBB9466D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3983</c:v>
                </c:pt>
                <c:pt idx="1">
                  <c:v>41651</c:v>
                </c:pt>
                <c:pt idx="2">
                  <c:v>3219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C4-40DD-A1E9-CAAEBB9466D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208</c:v>
                </c:pt>
                <c:pt idx="1">
                  <c:v>3923</c:v>
                </c:pt>
                <c:pt idx="2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8C4-40DD-A1E9-CAAEBB946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409480"/>
        <c:axId val="296064088"/>
      </c:barChart>
      <c:catAx>
        <c:axId val="36040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64088"/>
        <c:crosses val="autoZero"/>
        <c:auto val="1"/>
        <c:lblAlgn val="ctr"/>
        <c:lblOffset val="100"/>
        <c:noMultiLvlLbl val="0"/>
      </c:catAx>
      <c:valAx>
        <c:axId val="29606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0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CDA9C-B984-4B70-96BA-409D7F96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F15D3-99CB-42BD-A943-AFA92BFE5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2197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80B18-13A9-4349-BCF9-747A45477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06/28/2018 - 08/04/2018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22807-AC1F-4763-8BDA-76F3DCBB9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80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2018-08-09T20:30:03Z</dcterms:created>
  <dcterms:modified xsi:type="dcterms:W3CDTF">2018-08-09T20:30:08Z</dcterms:modified>
</cp:coreProperties>
</file>