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E2379-DBB1-469A-96FE-7B1BF98A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266E8A-744A-4992-B20D-A7B8BA2D09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9242323"/>
              </p:ext>
            </p:extLst>
          </p:nvPr>
        </p:nvGraphicFramePr>
        <p:xfrm>
          <a:off x="457200" y="1731963"/>
          <a:ext cx="8229600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896674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95216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365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7613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621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20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- 2018-06-30 17:01:31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"Cada Moyo esta hecho a mano con amor"#moyocr#artesana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44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- 2018-06-29 15:13:48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Volvió Frutos Rojos 🍓🍎🍇#moyoyogurt#elunico#moyofanscr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49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- 2018-06-29 15:05:24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Después de entrenar vení por un batido de frutas Fruitmix.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469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- 2018-06-29 12:31:54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¡Ice cream time!🍦
Foto por @lala_2090 📷
#Repost #Milkshake 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22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- 2018-06-28 10:56:14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felicidad sabe a una paleta Mega Shock. 😍
#felicidad #MegaShock #Pops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7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- 2018-06-27 12:27:50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Apoyemos #sele#moyoteregalalacamisetadelasele no dejes de participar 🇨🇷⚽️🇨🇷⚽️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7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- 2018-06-26 12:54:58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Galleta o café, ¿cuál preferís?🍦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04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- 2018-06-25 14:25:49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Volvió #sabor#frutosrojos🍒🍓🍇 #delicioso#moyoyogurt#moyofans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80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01DDD-77B5-4DB4-8651-A1F1BB766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394873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005D6-D5AA-4C64-BE93-0F750DE0F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61C5D-6613-41CC-97AD-2B4D8DB28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5272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26819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75902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7533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2501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305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32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- 2018-06-22 16:24:35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Descargá el App Helados POPS y disfrutá de muchas sorpresas.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83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- 2018-06-21 13:11:49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¿Antojado de algo rico? Vení por esta delicia.😎 #canastaSundae #soloporquesi 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72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- 2018-06-20 17:53:07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Frappé Junior para vos y otro para tu mejor amigo. ¡Etiquetalo!
 # Frappé #soloporquesi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58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- 2018-06-20 13:01:49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primer #HeladoDeYogurt sabor #Taro en #Costa Rica es 
creación de #Moyo. Pero eso obvio ya lo sabías porque #MoyoFan 💜#MoyoYogurt #LosPrimeros #LosMejores #LosMásRicos #MiMoyo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06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- 2018-06-18 18:12:05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Vive El Mundial #moyoteregalalacamisetadelasele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35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- 2018-06-18 17:24:44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deliciosa Milk Shake esta apenas para hoy. #Milkshake #Pops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98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- 2018-06-17 20:11:31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#feliz#diadelpadre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9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- 2018-06-16 18:09:18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#yeti#mundialisa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401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9DAE5-B029-4336-A1D6-0B724D503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717510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D8EBD-B9F1-45F3-82A3-8614CAABE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DDB07E-5F92-4E8B-AC9F-0F36760DF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189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01315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8174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6272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5331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498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50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- 2018-06-14 10:54:28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Banana Split o Canasta Sundae, ¿cuál preferís?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26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- 2018-06-13 13:58:14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Después de darlo todo en el gym te merecés un rico Fruit Mix Berry Hip Hop. #soloporquesi #fruitmix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99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- 2018-06-13 12:55:46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Miércoles 2 x 1 aprovecha para disfrutar los toppings de la #sele #suspirosmundialistas #galletasdefutbol #bombones #chocobolas 🇨🇷⚽️🇨🇷😍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7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- 2018-06-12 13:46:23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Vive el Mundial en Moyo #moyoteregalalacamisetadelasele#mundial2018#sele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91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- 2018-06-08 16:12:33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tal te vendría arrancar tu día con un Moyo? #MoyoEsDiferente #Moyoescomoyo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46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- 2018-06-08 11:52:38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mejor paleta la encontrás en POPS.😍💙 #MegaShock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19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- 2018-06-06 16:12:22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te mereces una deliciosa Banana Split.💕 #Soloporquesi #BananaSplit #Pops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21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- 2018-06-06 11:19:16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Llego #sabordetemporada #melonverde#delicioso#moyofanscr#moyoyogurt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671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2CABE-12F1-45E7-986A-A90ADE1CA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78595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46F1F-DA2E-4859-9B4D-82528EC47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6F4183-06E5-48C6-93DB-DE7E71146D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974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03749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63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3225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8702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8792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2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- 2018-06-05 11:16:03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Etiquetá a quién te debe una rica Canasta Sundae. #Soloporquesi #Sundae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564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15C9B-A49E-4878-8C89-6B6FA2F03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1100559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297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| All Pages - 1 of 4</vt:lpstr>
      <vt:lpstr>Instagram Posts Table | All Pages - 2 of 4</vt:lpstr>
      <vt:lpstr>Instagram Posts Table | All Pages - 3 of 4</vt:lpstr>
      <vt:lpstr>Instagram Posts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 - 1 of 4</dc:title>
  <dc:creator>Administrator</dc:creator>
  <cp:lastModifiedBy>Administrator</cp:lastModifiedBy>
  <cp:revision>1</cp:revision>
  <dcterms:created xsi:type="dcterms:W3CDTF">2018-07-08T02:29:59Z</dcterms:created>
  <dcterms:modified xsi:type="dcterms:W3CDTF">2018-07-08T02:31:12Z</dcterms:modified>
</cp:coreProperties>
</file>