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7571</c:v>
                </c:pt>
                <c:pt idx="1">
                  <c:v>7576</c:v>
                </c:pt>
                <c:pt idx="2">
                  <c:v>7582</c:v>
                </c:pt>
                <c:pt idx="3">
                  <c:v>7607</c:v>
                </c:pt>
                <c:pt idx="4">
                  <c:v>7614</c:v>
                </c:pt>
                <c:pt idx="5">
                  <c:v>7625</c:v>
                </c:pt>
                <c:pt idx="6">
                  <c:v>7640</c:v>
                </c:pt>
                <c:pt idx="7">
                  <c:v>7650</c:v>
                </c:pt>
                <c:pt idx="8">
                  <c:v>7639</c:v>
                </c:pt>
                <c:pt idx="9">
                  <c:v>7652</c:v>
                </c:pt>
                <c:pt idx="10">
                  <c:v>7655</c:v>
                </c:pt>
                <c:pt idx="11">
                  <c:v>7648</c:v>
                </c:pt>
                <c:pt idx="12">
                  <c:v>7654</c:v>
                </c:pt>
                <c:pt idx="13">
                  <c:v>7653</c:v>
                </c:pt>
                <c:pt idx="14">
                  <c:v>7655</c:v>
                </c:pt>
                <c:pt idx="15">
                  <c:v>7656</c:v>
                </c:pt>
                <c:pt idx="16">
                  <c:v>7661</c:v>
                </c:pt>
                <c:pt idx="17">
                  <c:v>7663</c:v>
                </c:pt>
                <c:pt idx="18">
                  <c:v>7664</c:v>
                </c:pt>
                <c:pt idx="19">
                  <c:v>7669</c:v>
                </c:pt>
                <c:pt idx="20">
                  <c:v>7673</c:v>
                </c:pt>
                <c:pt idx="21">
                  <c:v>7680</c:v>
                </c:pt>
                <c:pt idx="22">
                  <c:v>7680</c:v>
                </c:pt>
                <c:pt idx="23">
                  <c:v>7680</c:v>
                </c:pt>
                <c:pt idx="24">
                  <c:v>7683</c:v>
                </c:pt>
                <c:pt idx="25">
                  <c:v>7690</c:v>
                </c:pt>
                <c:pt idx="26">
                  <c:v>7692</c:v>
                </c:pt>
                <c:pt idx="27">
                  <c:v>7697</c:v>
                </c:pt>
                <c:pt idx="28">
                  <c:v>7694</c:v>
                </c:pt>
                <c:pt idx="29">
                  <c:v>7691</c:v>
                </c:pt>
                <c:pt idx="30">
                  <c:v>7694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F3-49C9-9604-7BA7FD164C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25351</c:v>
                </c:pt>
                <c:pt idx="1">
                  <c:v>25397</c:v>
                </c:pt>
                <c:pt idx="2">
                  <c:v>25465</c:v>
                </c:pt>
                <c:pt idx="3">
                  <c:v>25514</c:v>
                </c:pt>
                <c:pt idx="4">
                  <c:v>25564</c:v>
                </c:pt>
                <c:pt idx="5">
                  <c:v>25622</c:v>
                </c:pt>
                <c:pt idx="6">
                  <c:v>25678</c:v>
                </c:pt>
                <c:pt idx="7">
                  <c:v>25699</c:v>
                </c:pt>
                <c:pt idx="8">
                  <c:v>25738</c:v>
                </c:pt>
                <c:pt idx="9">
                  <c:v>25767</c:v>
                </c:pt>
                <c:pt idx="10">
                  <c:v>25789</c:v>
                </c:pt>
                <c:pt idx="11">
                  <c:v>25800</c:v>
                </c:pt>
                <c:pt idx="12">
                  <c:v>25840</c:v>
                </c:pt>
                <c:pt idx="13">
                  <c:v>25897</c:v>
                </c:pt>
                <c:pt idx="14">
                  <c:v>25912</c:v>
                </c:pt>
                <c:pt idx="15">
                  <c:v>25958</c:v>
                </c:pt>
                <c:pt idx="16">
                  <c:v>25983</c:v>
                </c:pt>
                <c:pt idx="17">
                  <c:v>25995</c:v>
                </c:pt>
                <c:pt idx="18">
                  <c:v>26029</c:v>
                </c:pt>
                <c:pt idx="19">
                  <c:v>26085</c:v>
                </c:pt>
                <c:pt idx="20">
                  <c:v>26111</c:v>
                </c:pt>
                <c:pt idx="21">
                  <c:v>26143</c:v>
                </c:pt>
                <c:pt idx="22">
                  <c:v>26157</c:v>
                </c:pt>
                <c:pt idx="23">
                  <c:v>26174</c:v>
                </c:pt>
                <c:pt idx="24">
                  <c:v>26195</c:v>
                </c:pt>
                <c:pt idx="25">
                  <c:v>26224</c:v>
                </c:pt>
                <c:pt idx="26">
                  <c:v>26271</c:v>
                </c:pt>
                <c:pt idx="27">
                  <c:v>26302</c:v>
                </c:pt>
                <c:pt idx="28">
                  <c:v>26331</c:v>
                </c:pt>
                <c:pt idx="29">
                  <c:v>26356</c:v>
                </c:pt>
                <c:pt idx="30">
                  <c:v>26389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F3-49C9-9604-7BA7FD164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96272"/>
        <c:axId val="274761752"/>
      </c:lineChart>
      <c:dateAx>
        <c:axId val="27419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61752"/>
        <c:crosses val="autoZero"/>
        <c:auto val="1"/>
        <c:lblOffset val="100"/>
        <c:baseTimeUnit val="days"/>
      </c:dateAx>
      <c:valAx>
        <c:axId val="27476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9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EE660-EF85-4B37-9B0E-82E9419E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E9F70D-12D2-4ABF-B976-A435E03453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8874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646BE-0A0A-406F-883F-CE6D54BA4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EED9D-822E-48F9-9741-0E608225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776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2018-07-08T01:58:28Z</dcterms:created>
  <dcterms:modified xsi:type="dcterms:W3CDTF">2018-07-08T01:58:36Z</dcterms:modified>
</cp:coreProperties>
</file>