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77AB5-CB82-44A4-9E8B-DAB76949D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E3B995-2D3D-4A1D-954D-30BD1B049A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0453160"/>
              </p:ext>
            </p:extLst>
          </p:nvPr>
        </p:nvGraphicFramePr>
        <p:xfrm>
          <a:off x="457200" y="1731963"/>
          <a:ext cx="818845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9144819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515279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82356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13307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47381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46968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0834509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809962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043213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82322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901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moyocostarica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1.3265 %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147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heladospopscostarica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1.2598 %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2610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CA1A64-BB8D-47C9-9450-A492780E91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31531828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42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All Pages</dc:title>
  <dc:creator>Administrator</dc:creator>
  <cp:lastModifiedBy>Administrator</cp:lastModifiedBy>
  <cp:revision>1</cp:revision>
  <dcterms:created xsi:type="dcterms:W3CDTF">2018-07-08T01:51:42Z</dcterms:created>
  <dcterms:modified xsi:type="dcterms:W3CDTF">2018-07-08T01:51:48Z</dcterms:modified>
</cp:coreProperties>
</file>