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17EBA-FA61-4C6E-8DE2-D247B8BE7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8A6DCB-D871-4523-9D63-44CF204EB6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2816844"/>
              </p:ext>
            </p:extLst>
          </p:nvPr>
        </p:nvGraphicFramePr>
        <p:xfrm>
          <a:off x="457200" y="1731963"/>
          <a:ext cx="8229600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213093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9173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617493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28096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2685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3702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0970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8903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2522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9722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0467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5790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71068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454878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55595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2330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47696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08737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718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- 2018-07-01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➡ ¿SE TE ANTOJA UN CAFÉ Y UNA DELICIOSA CREPA?⬅
Vení a POPS y disfrutá de un delicioso café acompañado de una crepa rellena de Nutella con fresas o banano.  😎
Tenés que probarlos en Tres Ríos, Novacentro, UCR, Avenida Central y Sabana. #QuieroCrepasPops😍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341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- 2018-07-01 15:00:01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¡Las sirenas llegaron a POPS! 🧜‍♀️💫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330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B9437-C32F-48C1-A88D-61785BC85A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2858718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85903-D742-4DB0-99C5-E0F410D85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445BB8-CD60-433C-8737-FA985C1872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5984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586430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76015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0301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3125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9697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1589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5956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405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7253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7462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5594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9182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69382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715693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4172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9187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93291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397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575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- 2018-07-01 13:00:00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¡El domingo se pasa en familia! Te esperamos en POPS con nuestra Colección Junior. #soloporquesi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490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- 2018-07-01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te gusta cuidarte y hacer deporte, los Fruitmix son para vos.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807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- 2018-06-30 17:00:01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Incluí en tus planes para hoy un rico cono elaborado con leche de la mejor calidad, o una nieve hecha con frutas naturales de para disfrutar al máximo del sábado. #soloporquesi 🤤🍦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205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F566F-4219-4F44-91ED-BC10836786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4026496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93A9E-13E0-45C4-BD78-8DA632989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149145-7F01-4162-89E9-28E354FA5A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1012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083037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114358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895994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7760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1563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5835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5109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369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2502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3593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3178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4999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90941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29143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9384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1961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62724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9999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916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- 2018-06-30 15:00:01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¿Ya sabés cuál vas a disfrutar hoy?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419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- 2018-06-30 15:00:01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¡Si las gotas de lluvia fueran de Toppings me encantaría estar ahí! #mimoyo #moyoyogirt #moyoescomoyo #mifav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100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- 2018-06-30 13:00:01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Disfrutá de la playa con una Milkshake de 2 sabores. 
Visitanos en Jacó centro, contiguo a El Lagar.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267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4A4CBE-4FD3-4F25-9254-8EFE1D00A7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931418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D9FC5-2700-45EA-90BB-E70EDFC3F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04222D-B310-44BE-B4CF-7D090E10C1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3188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400857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42908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777088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5713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5526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5838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8665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3801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3534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1953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3831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0968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68877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305747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56033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6649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43521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1502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33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- 2018-06-30 13:00:00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¡Tu sueño se hizo realidad! Vení por un Frappé con tu sabor de helado favorito.</a:t>
                      </a:r>
                      <a:b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 disponible en Mall Multicentro Desamparados, Santa Bárbara, Paseo de las Flores y Mall San Pedro piso 1.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066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- 2018-06-29 17:00:01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te invita a POPS, no lo dejés ir. 😂#soloporquesi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879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BD04CF-FE81-498C-9AB5-0767C27739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283823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D28D9-BF15-479F-B927-BBF89E40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DEBAFD-E2C5-4308-83E2-53D310F27D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3638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843528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03266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649303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76605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360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9087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6195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3424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8940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5352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5144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158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64404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98120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7440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4565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01764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9306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311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- 2018-06-29 15:58:45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Tenemos los gandor@s de las dinámicas de marcadores de partidos de la #sele:
Partido Costa Rica - Brasil
Isabella Arauz
Partido Costa Rica - Suiza
Allan Lopez
Favor enviar un correo a marketing@moyo.cr para indicarle como retirar su premio ♥♥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777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- 2018-06-29 14:59:08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¡Debería haber una cajita de estas en todos lados! #mimoyo #moyoyogurt #moyoescomoyo #viernes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275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1A56B-1AA9-46AA-A47A-D7996F5BD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587508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8D98-36FB-4BD2-9E76-531FEF84E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08213C-7D7E-4BA0-B754-B1AE2DA40F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9667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13653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27856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90199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457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5827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4298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9277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5069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1350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6469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669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8561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61036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174118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3795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5602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14718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1584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34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- 2018-06-29 13:00:01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vida está llena de momentos felices, disfrutar de una rica Banana Split es uno de ellos.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330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- 2018-06-28 17:00:01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Celebrá que ya estamos a mitad de semana con una exquisita paleta MEGA SHOCK. #soloporquesi 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852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A87D2D-4BFA-40EC-8FB5-34546A1EF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1449717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DEE03-37E0-45E0-BCFD-F011A0D28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75B652-F8DF-4692-923D-BF1E3C5AF8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2035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932322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615961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9741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99637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2875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3826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5731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2000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682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5610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3828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2167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7122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622841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827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43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8697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37145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26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- 2018-06-28 15:00:01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➡ ¿SE TE ANTOJA UN CAFÉ Y UNA DELICIOSA CREPA?⬅
Vení a POPS y disfrutá de un delicioso café acompañado de una crepa rellena de Nutella con fresas o banano.  😎
Tenés que probarlos en Tres Ríos, Novacentro, UCR, Avenida Central y Sabana. #QuieroCrepasPops😍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846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- 2018-06-28 13:00:00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Últimos días para disfrutar de nuestro delicioso sabor del mes. ¡Corré a probarlo! 🏃‍♀️🤣 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818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8D723-D974-41A8-95E4-BF4FA1396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517651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58AE7-282C-4857-9691-1287806DC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07313B-A523-477F-8BAD-7BA026BF56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4028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646516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679799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250770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1141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4815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5816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1692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8573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5708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1702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3745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7086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75881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5805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10634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6234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26516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37489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312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- 2018-06-27 17:14:13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Ya tenemos los ganadores del concurso Sirena. 🎉
¡Muchas felicidades! 👏💓
Estén atentos a nuestra página, porque pronto tendremos más concursos.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932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- 2018-06-27 17:00:01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Manita arriba los cumpleañeros de junio 🙋‍ 🎉
Aprovechá y disfrutá de un 25% de descuento todos los jueves del mes. Date un gusto con los amigos y celebrá de la manera más deliciosa !🙊
Ver Reglamento: https://goo.gl/7GE1NZ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335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06690-E8A5-4E30-918B-6BA1B804D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488918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C43A9-E9D2-446A-81B8-50070F595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E00A94-044A-42A3-BC16-03D2109A8C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5559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795951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72703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49161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0682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4672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8654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8568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1203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0211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7359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5949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9589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97703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88526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3921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8758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48794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63476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916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- 2018-06-27 15:00:00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Nada mejor que disfrutar de un cremosos cono elaborado con leche de la mejor calidad y una refrescante nieve hecha con frutas naturales. 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37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- 2018-06-27 13:00:01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Después del gym, un Fruitmix Citrus Dance es tu mejor opción. Disfrutá el sabor del kiwi, piña y naranja. 🥝🍍🍊#soloporquesi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05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5565E0-0404-483F-8F67-9F53B385EE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93331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AEDDD-3F0E-4613-9E21-4216670FD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D74CF1-A12F-40FB-ADFA-437EBEE091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7112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128624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94684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56300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57529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9805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5094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8033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0093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3747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8195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8192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987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09618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607265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5695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5786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15397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44813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488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- 2018-06-27 11:30:57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Seguimos apoyando a la #Sele, dinos el marcador del Partido Costa Rica - Suiza de hoy 27 de junio y quedas participando en un paquete de 5 helados de Moyo, se escogerá un ganador al azar entre todos los que acierten el marcador, tienes tiempo hasta el 27 de junio a las 12 md  no dejes de participar ⚽️🇨🇷⚽️🇨🇷❤️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658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- 2018-06-26 17:00:01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Todos los Vargas, Ramos, Durán, Alpizar, Calero y Vizcaíno, tienen un 30% de descuento este miércoles 27 de junio. Etiquetá a todos los que conozcás para que te inviten. Ver reglamento en: goo.gl/srLfoH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921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C459B-5354-4329-9C49-E527BAB8CD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4143956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59043-1A6A-483D-8340-06FD3CA92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91B058-1079-429B-A838-898E18D88C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1065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671928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958850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29463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6206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088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9468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3232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6353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6903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9778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8327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4550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67339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54317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6842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1246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94433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3609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24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- 2018-06-26 16:30:00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Sorprendé a esa persona especial con una deliciosa Milk Shake Junior.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36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- 2018-06-26 15:38:03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➡ ¿SE TE ANTOJA UN CAFÉ Y UNA DELICIOSA CREPA?⬅
Vení a POPS y disfrutá de un delicioso café acompañado de una crepa rellena de Nutella con fresas o banano.  😎
Tenés que probarlos en Tres Ríos, Novacentro, UCR, Avenida Central y Sabana. #QuieroCrepasPops😍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176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6248B-6321-416A-9AF2-37DAE92C66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2822672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10FA3-6367-403E-97BE-2457CCD9E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D3143F-8CEF-40E9-8213-D4A5EF4D2A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3361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304592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12339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575475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7364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1344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6280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0082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2335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1923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0746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7178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019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09027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29407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9726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3399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41221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44339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565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- 2018-06-25 17:00:01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en tu cédula, tu domicilio o lugar de nacimiento es San Carlos o Heredia, vení este martes a cualquiera de nuestras heladerías y recibí un 20% de descuento en tus productos POPS favoritos. 
Recordá solicitar tu descuento en la caja y presentar tu identificación.
Ver reglamento en: goo.gl/lhuS9h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768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4E7A98-CC46-4E53-8665-1B0641D944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4105692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10</TotalTime>
  <Words>1139</Words>
  <Application>Microsoft Office PowerPoint</Application>
  <PresentationFormat>On-screen Show (4:3)</PresentationFormat>
  <Paragraphs>690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Facebook Own Posts Table  | All Pages - 1 of 12</vt:lpstr>
      <vt:lpstr>Facebook Own Posts Table  | All Pages - 2 of 12</vt:lpstr>
      <vt:lpstr>Facebook Own Posts Table  | All Pages - 3 of 12</vt:lpstr>
      <vt:lpstr>Facebook Own Posts Table  | All Pages - 4 of 12</vt:lpstr>
      <vt:lpstr>Facebook Own Posts Table  | All Pages - 5 of 12</vt:lpstr>
      <vt:lpstr>Facebook Own Posts Table  | All Pages - 6 of 12</vt:lpstr>
      <vt:lpstr>Facebook Own Posts Table  | All Pages - 7 of 12</vt:lpstr>
      <vt:lpstr>Facebook Own Posts Table  | All Pages - 8 of 12</vt:lpstr>
      <vt:lpstr>Facebook Own Posts Table  | All Pages - 9 of 12</vt:lpstr>
      <vt:lpstr>Facebook Own Posts Table  | All Pages - 10 of 12</vt:lpstr>
      <vt:lpstr>Facebook Own Posts Table  | All Pages - 11 of 12</vt:lpstr>
      <vt:lpstr>Facebook Own Posts Table  | All Pages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2018-07-08T01:35:48Z</dcterms:created>
  <dcterms:modified xsi:type="dcterms:W3CDTF">2018-07-08T01:46:04Z</dcterms:modified>
</cp:coreProperties>
</file>