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1889</c:v>
                </c:pt>
                <c:pt idx="1">
                  <c:v>28553</c:v>
                </c:pt>
                <c:pt idx="2">
                  <c:v>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33-47CA-9E0D-E41ED62674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596</c:v>
                </c:pt>
                <c:pt idx="1">
                  <c:v>5522</c:v>
                </c:pt>
                <c:pt idx="2">
                  <c:v>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33-47CA-9E0D-E41ED62674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30</c:v>
                </c:pt>
                <c:pt idx="1">
                  <c:v>669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33-47CA-9E0D-E41ED62674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40</c:v>
                </c:pt>
                <c:pt idx="1">
                  <c:v>1028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33-47CA-9E0D-E41ED62674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10</c:v>
                </c:pt>
                <c:pt idx="1">
                  <c:v>134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33-47CA-9E0D-E41ED626743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2</c:v>
                </c:pt>
                <c:pt idx="1">
                  <c:v>234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33-47CA-9E0D-E41ED626743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1948</c:v>
                </c:pt>
                <c:pt idx="1">
                  <c:v>49230</c:v>
                </c:pt>
                <c:pt idx="2">
                  <c:v>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433-47CA-9E0D-E41ED626743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90</c:v>
                </c:pt>
                <c:pt idx="1">
                  <c:v>3724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433-47CA-9E0D-E41ED6267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038912"/>
        <c:axId val="281181056"/>
      </c:barChart>
      <c:catAx>
        <c:axId val="27903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81056"/>
        <c:crosses val="autoZero"/>
        <c:auto val="1"/>
        <c:lblAlgn val="ctr"/>
        <c:lblOffset val="100"/>
        <c:noMultiLvlLbl val="0"/>
      </c:catAx>
      <c:valAx>
        <c:axId val="28118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3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DC07B-2341-42CE-942D-460FD9A73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E522BF-61CA-4820-A71D-3819E97DB6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9560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7A29D-C0D6-4231-B456-2F410C64D3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CA9A6-516E-4694-A5D9-B79E8E8BC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6120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2018-07-08T00:47:06Z</dcterms:created>
  <dcterms:modified xsi:type="dcterms:W3CDTF">2018-07-08T00:47:13Z</dcterms:modified>
</cp:coreProperties>
</file>