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5DFBD-F4AE-424E-9ADE-CF0B52B05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EDC56F-6BB3-4D2A-907B-AA717DC2AF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9979714"/>
              </p:ext>
            </p:extLst>
          </p:nvPr>
        </p:nvGraphicFramePr>
        <p:xfrm>
          <a:off x="457200" y="1731963"/>
          <a:ext cx="82296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54673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85783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9895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2363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3090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28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- 2018-06-06 16:12:22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te mereces una deliciosa Banana Split.💕 #Soloporquesi #BananaSplit #Pops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57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- 2018-06-06 11:19:16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Llego #sabordetemporada #melonverde#delicioso#moyofanscr#moyoyogurt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53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- 2018-06-05 11:16:03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Etiquetá a quién te debe una rica Canasta Sundae. #Soloporquesi #Sundae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329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- 2018-06-04 14:53:12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Moyo está hecho con cariño y esmero por manos expertas #MoyoEsArtesanal #Mimoyo #Moyoyogurt #Moyoescomoyo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2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- 2018-06-01 12:07:34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#taro #mifavorito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47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- 2018-05-30 13:51:21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tu #moyofavorito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6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- 2018-05-28 20:11:53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#poppingpearlsfresa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02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- 2018-05-28 18:11:18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 es tu sabor favorito
#poppingpearlsfresa#poppingpearlsmelocoton#moyoyogurt#moyofanscr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44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- 2018-05-28 13:09:01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Triple helado, triple felicidad ❤ #Soloporquesi #icecream #triple 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029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9A32B-AE6A-4E3A-98F6-2173E6730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22480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0FBC0-4646-4523-9997-AC735694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67A9D6-9AAD-4150-8F77-746E5F08CC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536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06555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3925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6857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19633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451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9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- 2018-05-25 15:38:14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Etiquetanos en tus fotos repletas de felicidad en POPS y sé parte del Instagram de Helados POPS. Publicaremos las fotos más deliciosas y felices en POPS.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97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- 2018-05-23 13:25:01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felicidad sabe a Milk Shake de 2 sabores.😊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84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- 2018-05-23 11:34:13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Miércoles #2x1 #moyoyogurt #moyofanscr #felicidad #moyoescomoyo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1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- 2018-05-22 17:09:26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Sabor Jamaica ❤️ #jamaica#sabordetemporada#amomoyo#delicioso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31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- 2018-05-21 17:44:59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 preferís, Cono Triple o Churchill Parfait? 😍 Gracias a @cravingsfortwo por la foto 📷👏 #Repost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0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- 2018-05-21 16:29:27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#moyo tenemos lo #Natural como lema ¡Ven y visítanos! #mimoyo #MoyoEsnatural #MoyoEsEcologico#MoyoesComoYo #MoyoYogurt #Natural ❤️💜❤️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896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- 2018-05-18 16:57:17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día está apenas para una nieve! 🍍Foto cortesía de @_procaffeinated_ 📷
#Repost #nieve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768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A34C8-1944-4A96-8796-1C20BD7E4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125901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3AA3E-6844-4050-88D9-5EFF9B252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702803-17D1-4E42-8842-D2A465A60F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336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37266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1294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4166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4118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7833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25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- 2018-05-18 14:29:31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Moyo directo al corazón 💜
#mifav #mimoyo #moyoyogurt #moyoescomoyo #Saludable 
#Artesanal #PaperMoyo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76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- 2018-05-16 15:17:19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Ponele sabor a tu día con un rico  cono Junior. 🍦😍 #Soloporquesi  #Junior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57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- 2018-05-14 19:14:19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POPS en tu casa #Soloporquesi 😋❤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82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- 2018-05-11 13:06:28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¡Las tardes de lluvia saben a POPS! 😋💕 Gracias a @tiapaupala198 por compartirnos esta foto 📷👏 #Repost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60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- 2018-05-09 13:18:01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Vení a disfrutar una deliciosa Milk Shake Junior 💕😍 #Junior #Soloporquesi #Pops #Milkshake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72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- 2018-05-09 11:49:21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Miércoles #2 x 1 en todas nuestras tiendas un buen momento para disfrutar del Sabor de #Jamaica ❤️ 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66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- 2018-05-07 14:26:41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Volvió el sabor de #Jamaica #delicioso a Moyo, no dejes de probarlo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262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1D708-4F83-4E3E-B4DE-B461E4E88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503161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CE692-786D-4A4A-866F-0BDA0EF4B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553564-1184-4A58-BDBC-D18B954FAE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360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029174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32679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58387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22589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0176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00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- 2018-05-07 13:00:41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Gracias a @elpanatico_foodie por antojarnos de un rico cono de chocolate 😋💕
#Repost #chocolate #Pops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71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- 2018-05-06 15:19:34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Nuestras #coberturas son un estallido de #sabor, #textura y #goce absoluto.
No te resistas y corre a tu #Moyo más cercano para probarlas 😍❤️😍❤️
#VamosAMoyo #MiMoyo #MoyoEsDelicioso #MeEncanta #FrozenYogurt #MoyoFroyo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70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9B949-EAA3-411A-8C31-0CDA86142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42707726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297</Words>
  <Application>Microsoft Office PowerPoint</Application>
  <PresentationFormat>On-screen Show (4:3)</PresentationFormat>
  <Paragraphs>153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Posts Table | All Pages - 1 of 4</vt:lpstr>
      <vt:lpstr>Instagram Posts Table | All Pages - 2 of 4</vt:lpstr>
      <vt:lpstr>Instagram Posts Table | All Pages - 3 of 4</vt:lpstr>
      <vt:lpstr>Instagram Posts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All Pages - 1 of 4</dc:title>
  <dc:creator>Administrator</dc:creator>
  <cp:lastModifiedBy>Administrator</cp:lastModifiedBy>
  <cp:revision>1</cp:revision>
  <dcterms:created xsi:type="dcterms:W3CDTF">2018-06-08T12:39:28Z</dcterms:created>
  <dcterms:modified xsi:type="dcterms:W3CDTF">2018-06-08T12:40:41Z</dcterms:modified>
</cp:coreProperties>
</file>