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EED67-F7B3-48CE-86C8-F8256511F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FCD01-CCE3-4A38-AD5B-9413BDE22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0524375"/>
              </p:ext>
            </p:extLst>
          </p:nvPr>
        </p:nvGraphicFramePr>
        <p:xfrm>
          <a:off x="457200" y="1731963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65160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2616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8791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3570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6494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31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- 2018-06-06 16:12:22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te mereces una deliciosa Banana Split.💕 #Soloporquesi #BananaSplit #Pops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77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- 2018-06-06 11:19:16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Llego #sabordetemporada #melonverde#delicioso#moyofanscr#moyoyogurt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26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- 2018-06-05 11:16:03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Etiquetá a quién te debe una rica Canasta Sundae. #Soloporquesi #Sundae 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88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- 2018-06-04 14:53:12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Moyo está hecho con cariño y esmero por manos expertas #MoyoEsArtesanal #Mimoyo #Moyoyogurt #Moyoescomoyo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552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- 2018-06-01 12:07:34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#taro #mifavorito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5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- 2018-05-30 13:51:21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Disfruta tu #moyofavorito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99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- 2018-05-28 20:11:53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#poppingpearlsfresa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5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- 2018-05-28 18:11:18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es tu sabor favorito
#poppingpearlsfresa#poppingpearlsmelocoton#moyoyogurt#moyofanscr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93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- 2018-05-28 13:09:01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Triple helado, triple felicidad ❤ #Soloporquesi #icecream #triple #Pops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980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BD725-C1BC-4175-A271-D2DA6A0F5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512034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940BE-A4F0-4A3F-8F15-5B4AE4A2A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6D06E6-D1F3-478A-9AE2-FFAC06AF5C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646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23206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8474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3198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50374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57848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48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- 2018-05-25 15:38:14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Etiquetanos en tus fotos repletas de felicidad en POPS y sé parte del Instagram de Helados POPS. Publicaremos las fotos más deliciosas y felices en POPS.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64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- 2018-05-23 13:25:01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felicidad sabe a Milk Shake de 2 sabores.😊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787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- 2018-05-23 11:34:13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#2x1 #moyoyogurt #moyofanscr #felicidad #moyoescomoyo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61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- 2018-05-22 17:09:26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Sabor Jamaica ❤️ #jamaica#sabordetemporada#amomoyo#delicioso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4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- 2018-05-21 17:44:59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¿Cuál preferís, Cono Triple o Churchill Parfait? 😍 Gracias a @cravingsfortwo por la foto 📷👏 #Repost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63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- 2018-05-21 16:29:27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#moyo tenemos lo #Natural como lema ¡Ven y visítanos! #mimoyo #MoyoEsnatural #MoyoEsEcologico#MoyoesComoYo #MoyoYogurt #Natural ❤️💜❤️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21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- 2018-05-18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día está apenas para una nieve! 🍍Foto cortesía de @_procaffeinated_ 📷
#Repost #nieve #Soloporquesi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513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5CF53C-476F-408B-983B-4A70479C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405725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90E2D-1173-4515-BBB0-40AF3DC6C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992A0-CBC3-492B-9049-872EA38B6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940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909300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8784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673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0691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3056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1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- 2018-05-18 14:29:31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Moyo directo al corazón 💜
#mifav #mimoyo #moyoyogurt #moyoescomoyo #Saludable 
#Artesanal #PaperMoyo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641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- 2018-05-16 15:17:19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Ponele sabor a tu día con un rico  cono Junior. 🍦😍 #Soloporquesi  #Junior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594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- 2018-05-14 19:14:19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POPS en tu casa #Soloporquesi 😋❤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44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- 2018-05-11 13:06:28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tardes de lluvia saben a POPS! 😋💕 Gracias a @tiapaupala198 por compartirnos esta foto 📷👏 #Repost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807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- 2018-05-09 13:18:01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Vení a disfrutar una deliciosa Milk Shake Junior 💕😍 #Junior #Soloporquesi #Pops #Milkshake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3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- 2018-05-09 11:49:21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Miércoles #2 x 1 en todas nuestras tiendas un buen momento para disfrutar del Sabor de #Jamaica ❤️ ver reglamento en Facebook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6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- 2018-05-07 14:26:41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Volvió el sabor de #Jamaica #delicioso a Moyo, no dejes de probarlo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357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D2B89-B95E-441F-91B5-9035C9B83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2528031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96309-4521-4009-8EFA-18B0D695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713E2-BD80-4FFA-AC73-4AEE0CB35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4816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54683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98478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5003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1155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2221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0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heladospopscostarica - 2018-05-07 13:00:41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Gracias a @elpanatico_foodie por antojarnos de un rico cono de chocolate 😋💕
#Repost #chocolate #Pops #Soloporquesi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38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moyocostarica - 2018-05-06 15:19:34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Nuestras #coberturas son un estallido de #sabor, #textura y #goce absoluto.
No te resistas y corre a tu #Moyo más cercano para probarlas 😍❤️😍❤️
#VamosAMoyo #MiMoyo #MoyoEsDelicioso #MeEncanta #FrozenYogurt #MoyoFroyo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52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9F3D0-0432-4439-8CE6-5E9E50A457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</p:spTree>
    <p:extLst>
      <p:ext uri="{BB962C8B-B14F-4D97-AF65-F5344CB8AC3E}">
        <p14:creationId xmlns:p14="http://schemas.microsoft.com/office/powerpoint/2010/main" val="1854871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297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All Pages - 1 of 4</vt:lpstr>
      <vt:lpstr>Instagram Posts Table | All Pages - 2 of 4</vt:lpstr>
      <vt:lpstr>Instagram Posts Table | All Pages - 3 of 4</vt:lpstr>
      <vt:lpstr>Instagram Posts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All Pages - 1 of 4</dc:title>
  <dc:creator>Administrator</dc:creator>
  <cp:lastModifiedBy>Administrator</cp:lastModifiedBy>
  <cp:revision>1</cp:revision>
  <dcterms:created xsi:type="dcterms:W3CDTF">2018-06-08T12:34:18Z</dcterms:created>
  <dcterms:modified xsi:type="dcterms:W3CDTF">2018-06-08T12:35:31Z</dcterms:modified>
</cp:coreProperties>
</file>