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9E4B0-25D0-4A36-B813-45316C773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0D6B3D-A649-4E91-83F3-5CCADE5D99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7121695"/>
              </p:ext>
            </p:extLst>
          </p:nvPr>
        </p:nvGraphicFramePr>
        <p:xfrm>
          <a:off x="457200" y="1731963"/>
          <a:ext cx="8229600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303591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94594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68759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33336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7398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369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- 2018-06-06 16:12:22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te mereces una deliciosa Banana Split.💕 #Soloporquesi #BananaSplit #Pops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26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- 2018-06-06 11:19:16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Llego #sabordetemporada #melonverde#delicioso#moyofanscr#moyoyogurt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538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- 2018-06-05 11:16:03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Etiquetá a quién te debe una rica Canasta Sundae. #Soloporquesi #Sundae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975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- 2018-06-04 14:53:12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Moyo está hecho con cariño y esmero por manos expertas #MoyoEsArtesanal #Mimoyo #Moyoyogurt #Moyoescomoyo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121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- 2018-06-01 12:07:34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#taro #mifavorito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077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- 2018-05-30 13:51:21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Disfruta tu #moyofavorito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089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- 2018-05-28 20:11:53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#poppingpearlsfresa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323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- 2018-05-28 18:11:18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¿Cuál es tu sabor favorito
#poppingpearlsfresa#poppingpearlsmelocoton#moyoyogurt#moyofanscr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094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- 2018-05-28 13:09:01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Triple helado, triple felicidad ❤ #Soloporquesi #icecream #triple #Pops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585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42C57-C6F7-461E-968F-C752C57A26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84940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776AC-8556-4297-9082-388314C53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BB1442-C573-49B9-84CE-E896AB0275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8799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533557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58237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56131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88932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5205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862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- 2018-05-25 15:38:14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Etiquetanos en tus fotos repletas de felicidad en POPS y sé parte del Instagram de Helados POPS. Publicaremos las fotos más deliciosas y felices en POPS.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790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- 2018-05-23 13:25:01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felicidad sabe a Milk Shake de 2 sabores.😊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425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- 2018-05-23 11:34:13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Miércoles #2x1 #moyoyogurt #moyofanscr #felicidad #moyoescomoyo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311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- 2018-05-22 17:09:26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Sabor Jamaica ❤️ #jamaica#sabordetemporada#amomoyo#delicioso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910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- 2018-05-21 17:44:59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¿Cuál preferís, Cono Triple o Churchill Parfait? 😍 Gracias a @cravingsfortwo por la foto 📷👏 #Repost #Soloporquesi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263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- 2018-05-21 16:29:27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#moyo tenemos lo #Natural como lema ¡Ven y visítanos! #mimoyo #MoyoEsnatural #MoyoEsEcologico#MoyoesComoYo #MoyoYogurt #Natural ❤️💜❤️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90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- 2018-05-18 16:57:17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¡El día está apenas para una nieve! 🍍Foto cortesía de @_procaffeinated_ 📷
#Repost #nieve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061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7CB59-9B43-4C67-B5AA-D6014646F0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1403014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AC7A9-85AC-4275-AF7D-506A7166A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A7AC51-1C0E-44FC-80FE-0289242177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4335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968928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0234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57539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79203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0630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985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- 2018-05-18 14:29:31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Moyo directo al corazón 💜
#mifav #mimoyo #moyoyogurt #moyoescomoyo #Saludable 
#Artesanal #PaperMoyo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472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- 2018-05-16 15:17:19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Ponele sabor a tu día con un rico  cono Junior. 🍦😍 #Soloporquesi  #Junior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823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- 2018-05-14 19:14:19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Disfrutá de POPS en tu casa #Soloporquesi 😋❤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75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- 2018-05-11 13:06:28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¡Las tardes de lluvia saben a POPS! 😋💕 Gracias a @tiapaupala198 por compartirnos esta foto 📷👏 #Repost #Soloporquesi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134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- 2018-05-09 13:18:01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Vení a disfrutar una deliciosa Milk Shake Junior 💕😍 #Junior #Soloporquesi #Pops #Milkshake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188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- 2018-05-09 11:49:21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Miércoles #2 x 1 en todas nuestras tiendas un buen momento para disfrutar del Sabor de #Jamaica ❤️ ver reglamento en Facebook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59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- 2018-05-07 14:26:41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Volvió el sabor de #Jamaica #delicioso a Moyo, no dejes de probarlo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299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5EF56E-E8A7-4282-9D04-49C86007CC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422263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D658C-936F-4A63-87C7-C1611C46F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392880-A484-442B-98F2-DB2AD7983D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6899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001326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05452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77049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45312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036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667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- 2018-05-07 13:00:41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Gracias a @elpanatico_foodie por antojarnos de un rico cono de chocolate 😋💕
#Repost #chocolate #Pops #Soloporquesi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06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- 2018-05-06 15:19:34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Nuestras #coberturas son un estallido de #sabor, #textura y #goce absoluto.
No te resistas y corre a tu #Moyo más cercano para probarlas 😍❤️😍❤️
#VamosAMoyo #MiMoyo #MoyoEsDelicioso #MeEncanta #FrozenYogurt #MoyoFroyo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316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443568-4F27-4120-AD31-843572F8AB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34978391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297</Words>
  <Application>Microsoft Office PowerPoint</Application>
  <PresentationFormat>On-screen Show (4:3)</PresentationFormat>
  <Paragraphs>153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Instagram Posts Table | All Pages - 1 of 4</vt:lpstr>
      <vt:lpstr>Instagram Posts Table | All Pages - 2 of 4</vt:lpstr>
      <vt:lpstr>Instagram Posts Table | All Pages - 3 of 4</vt:lpstr>
      <vt:lpstr>Instagram Posts Table | All Pages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All Pages - 1 of 4</dc:title>
  <dc:creator>Administrator</dc:creator>
  <cp:lastModifiedBy>Administrator</cp:lastModifiedBy>
  <cp:revision>1</cp:revision>
  <dcterms:created xsi:type="dcterms:W3CDTF">2018-06-08T12:27:31Z</dcterms:created>
  <dcterms:modified xsi:type="dcterms:W3CDTF">2018-06-08T12:28:44Z</dcterms:modified>
</cp:coreProperties>
</file>